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7" r:id="rId2"/>
    <p:sldId id="256" r:id="rId3"/>
    <p:sldId id="258" r:id="rId4"/>
    <p:sldId id="259" r:id="rId5"/>
    <p:sldId id="260" r:id="rId6"/>
    <p:sldId id="261" r:id="rId7"/>
    <p:sldId id="272" r:id="rId8"/>
    <p:sldId id="262" r:id="rId9"/>
    <p:sldId id="263" r:id="rId10"/>
    <p:sldId id="268" r:id="rId11"/>
    <p:sldId id="274" r:id="rId12"/>
    <p:sldId id="275" r:id="rId13"/>
    <p:sldId id="277" r:id="rId14"/>
    <p:sldId id="276" r:id="rId15"/>
    <p:sldId id="269" r:id="rId16"/>
    <p:sldId id="278" r:id="rId17"/>
    <p:sldId id="279" r:id="rId18"/>
    <p:sldId id="280" r:id="rId19"/>
    <p:sldId id="270" r:id="rId20"/>
    <p:sldId id="264" r:id="rId21"/>
    <p:sldId id="271" r:id="rId22"/>
  </p:sldIdLst>
  <p:sldSz cx="10691813" cy="7559675"/>
  <p:notesSz cx="7104063"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CC99FF"/>
    <a:srgbClr val="F2E2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44" autoAdjust="0"/>
    <p:restoredTop sz="95088" autoAdjust="0"/>
  </p:normalViewPr>
  <p:slideViewPr>
    <p:cSldViewPr snapToGrid="0">
      <p:cViewPr varScale="1">
        <p:scale>
          <a:sx n="99" d="100"/>
          <a:sy n="99" d="100"/>
        </p:scale>
        <p:origin x="143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59261FFF-091F-391E-FA69-EA0BC0C07B2A}"/>
              </a:ext>
            </a:extLst>
          </p:cNvPr>
          <p:cNvSpPr txBox="1">
            <a:spLocks noGrp="1"/>
          </p:cNvSpPr>
          <p:nvPr>
            <p:ph type="hdr" sz="quarter"/>
          </p:nvPr>
        </p:nvSpPr>
        <p:spPr>
          <a:xfrm>
            <a:off x="0" y="0"/>
            <a:ext cx="3082958" cy="511395"/>
          </a:xfrm>
          <a:prstGeom prst="rect">
            <a:avLst/>
          </a:prstGeom>
          <a:noFill/>
          <a:ln>
            <a:noFill/>
          </a:ln>
        </p:spPr>
        <p:txBody>
          <a:bodyPr vert="horz" wrap="square" lIns="85491" tIns="42746" rIns="85491" bIns="42746" anchorCtr="0" compatLnSpc="0">
            <a:noAutofit/>
          </a:bodyPr>
          <a:lstStyle/>
          <a:p>
            <a:pPr hangingPunct="0">
              <a:defRPr sz="1400"/>
            </a:pPr>
            <a:endParaRPr lang="fr-FR" sz="1300">
              <a:latin typeface="Liberation Sans" pitchFamily="18"/>
              <a:ea typeface="Microsoft YaHei" pitchFamily="2"/>
              <a:cs typeface="Lucida Sans" pitchFamily="2"/>
            </a:endParaRPr>
          </a:p>
        </p:txBody>
      </p:sp>
      <p:sp>
        <p:nvSpPr>
          <p:cNvPr id="3" name="Espace réservé de la date 2">
            <a:extLst>
              <a:ext uri="{FF2B5EF4-FFF2-40B4-BE49-F238E27FC236}">
                <a16:creationId xmlns:a16="http://schemas.microsoft.com/office/drawing/2014/main" id="{855E73AE-2180-60E3-0025-4191FB23D4E1}"/>
              </a:ext>
            </a:extLst>
          </p:cNvPr>
          <p:cNvSpPr txBox="1">
            <a:spLocks noGrp="1"/>
          </p:cNvSpPr>
          <p:nvPr>
            <p:ph type="dt" sz="quarter" idx="1"/>
          </p:nvPr>
        </p:nvSpPr>
        <p:spPr>
          <a:xfrm>
            <a:off x="4021072" y="0"/>
            <a:ext cx="3082958" cy="511395"/>
          </a:xfrm>
          <a:prstGeom prst="rect">
            <a:avLst/>
          </a:prstGeom>
          <a:noFill/>
          <a:ln>
            <a:noFill/>
          </a:ln>
        </p:spPr>
        <p:txBody>
          <a:bodyPr vert="horz" wrap="square" lIns="85491" tIns="42746" rIns="85491" bIns="42746" anchorCtr="0" compatLnSpc="0">
            <a:noAutofit/>
          </a:bodyPr>
          <a:lstStyle/>
          <a:p>
            <a:pPr algn="r" hangingPunct="0">
              <a:defRPr sz="1400"/>
            </a:pPr>
            <a:endParaRPr lang="fr-FR" sz="1300">
              <a:latin typeface="Liberation Sans" pitchFamily="18"/>
              <a:ea typeface="Microsoft YaHei" pitchFamily="2"/>
              <a:cs typeface="Lucida Sans" pitchFamily="2"/>
            </a:endParaRPr>
          </a:p>
        </p:txBody>
      </p:sp>
      <p:sp>
        <p:nvSpPr>
          <p:cNvPr id="4" name="Espace réservé du pied de page 3">
            <a:extLst>
              <a:ext uri="{FF2B5EF4-FFF2-40B4-BE49-F238E27FC236}">
                <a16:creationId xmlns:a16="http://schemas.microsoft.com/office/drawing/2014/main" id="{E838973B-17A0-F1F3-56CD-E196DDE71DF5}"/>
              </a:ext>
            </a:extLst>
          </p:cNvPr>
          <p:cNvSpPr txBox="1">
            <a:spLocks noGrp="1"/>
          </p:cNvSpPr>
          <p:nvPr>
            <p:ph type="ftr" sz="quarter" idx="2"/>
          </p:nvPr>
        </p:nvSpPr>
        <p:spPr>
          <a:xfrm>
            <a:off x="0" y="9723052"/>
            <a:ext cx="3082958" cy="511395"/>
          </a:xfrm>
          <a:prstGeom prst="rect">
            <a:avLst/>
          </a:prstGeom>
          <a:noFill/>
          <a:ln>
            <a:noFill/>
          </a:ln>
        </p:spPr>
        <p:txBody>
          <a:bodyPr vert="horz" wrap="square" lIns="85491" tIns="42746" rIns="85491" bIns="42746" anchor="b" anchorCtr="0" compatLnSpc="0">
            <a:noAutofit/>
          </a:bodyPr>
          <a:lstStyle/>
          <a:p>
            <a:pPr hangingPunct="0">
              <a:defRPr sz="1400"/>
            </a:pPr>
            <a:endParaRPr lang="fr-FR" sz="1300">
              <a:latin typeface="Liberation Sans" pitchFamily="18"/>
              <a:ea typeface="Microsoft YaHei" pitchFamily="2"/>
              <a:cs typeface="Lucida Sans" pitchFamily="2"/>
            </a:endParaRPr>
          </a:p>
        </p:txBody>
      </p:sp>
      <p:sp>
        <p:nvSpPr>
          <p:cNvPr id="5" name="Espace réservé du numéro de diapositive 4">
            <a:extLst>
              <a:ext uri="{FF2B5EF4-FFF2-40B4-BE49-F238E27FC236}">
                <a16:creationId xmlns:a16="http://schemas.microsoft.com/office/drawing/2014/main" id="{0886855E-B302-B0F7-0A44-52D912E32DF4}"/>
              </a:ext>
            </a:extLst>
          </p:cNvPr>
          <p:cNvSpPr txBox="1">
            <a:spLocks noGrp="1"/>
          </p:cNvSpPr>
          <p:nvPr>
            <p:ph type="sldNum" sz="quarter" idx="3"/>
          </p:nvPr>
        </p:nvSpPr>
        <p:spPr>
          <a:xfrm>
            <a:off x="4021072" y="9723052"/>
            <a:ext cx="3082958" cy="511395"/>
          </a:xfrm>
          <a:prstGeom prst="rect">
            <a:avLst/>
          </a:prstGeom>
          <a:noFill/>
          <a:ln>
            <a:noFill/>
          </a:ln>
        </p:spPr>
        <p:txBody>
          <a:bodyPr vert="horz" wrap="square" lIns="85491" tIns="42746" rIns="85491" bIns="42746" anchor="b" anchorCtr="0" compatLnSpc="0">
            <a:noAutofit/>
          </a:bodyPr>
          <a:lstStyle/>
          <a:p>
            <a:pPr algn="r" hangingPunct="0">
              <a:defRPr sz="1400"/>
            </a:pPr>
            <a:fld id="{7581525C-D5E5-4CFE-8B97-3866ED83B181}" type="slidenum">
              <a:pPr algn="r" hangingPunct="0">
                <a:defRPr sz="1400"/>
              </a:pPr>
              <a:t>‹N°›</a:t>
            </a:fld>
            <a:endParaRPr lang="fr-FR" sz="1300">
              <a:latin typeface="Liberation Sans" pitchFamily="18"/>
              <a:ea typeface="Microsoft YaHei" pitchFamily="2"/>
              <a:cs typeface="Lucida Sans" pitchFamily="2"/>
            </a:endParaRPr>
          </a:p>
        </p:txBody>
      </p:sp>
    </p:spTree>
    <p:extLst>
      <p:ext uri="{BB962C8B-B14F-4D97-AF65-F5344CB8AC3E}">
        <p14:creationId xmlns:p14="http://schemas.microsoft.com/office/powerpoint/2010/main" val="13644652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CFE8553-39FE-0C5F-CDB5-A87B1B566918}"/>
              </a:ext>
            </a:extLst>
          </p:cNvPr>
          <p:cNvSpPr>
            <a:spLocks noGrp="1" noRot="1" noChangeAspect="1"/>
          </p:cNvSpPr>
          <p:nvPr>
            <p:ph type="sldImg" idx="2"/>
          </p:nvPr>
        </p:nvSpPr>
        <p:spPr>
          <a:xfrm>
            <a:off x="838200" y="777875"/>
            <a:ext cx="5427663" cy="3836988"/>
          </a:xfrm>
          <a:prstGeom prst="rect">
            <a:avLst/>
          </a:prstGeom>
          <a:noFill/>
          <a:ln>
            <a:noFill/>
            <a:prstDash val="solid"/>
          </a:ln>
        </p:spPr>
        <p:txBody>
          <a:bodyPr/>
          <a:lstStyle/>
          <a:p>
            <a:endParaRPr lang="fr-FR"/>
          </a:p>
        </p:txBody>
      </p:sp>
      <p:sp>
        <p:nvSpPr>
          <p:cNvPr id="3" name="Espace réservé des notes 2">
            <a:extLst>
              <a:ext uri="{FF2B5EF4-FFF2-40B4-BE49-F238E27FC236}">
                <a16:creationId xmlns:a16="http://schemas.microsoft.com/office/drawing/2014/main" id="{4DBB05F5-96CD-4562-E100-0263BE9A2D69}"/>
              </a:ext>
            </a:extLst>
          </p:cNvPr>
          <p:cNvSpPr txBox="1">
            <a:spLocks noGrp="1"/>
          </p:cNvSpPr>
          <p:nvPr>
            <p:ph type="body" sz="quarter" idx="3"/>
          </p:nvPr>
        </p:nvSpPr>
        <p:spPr>
          <a:xfrm>
            <a:off x="710437" y="4861354"/>
            <a:ext cx="5683156" cy="4605312"/>
          </a:xfrm>
          <a:prstGeom prst="rect">
            <a:avLst/>
          </a:prstGeom>
          <a:noFill/>
          <a:ln>
            <a:noFill/>
          </a:ln>
        </p:spPr>
        <p:txBody>
          <a:bodyPr lIns="0" tIns="0" rIns="0" bIns="0"/>
          <a:lstStyle/>
          <a:p>
            <a:endParaRPr lang="fr-FR"/>
          </a:p>
        </p:txBody>
      </p:sp>
      <p:sp>
        <p:nvSpPr>
          <p:cNvPr id="4" name="Espace réservé de l'en-tête 3">
            <a:extLst>
              <a:ext uri="{FF2B5EF4-FFF2-40B4-BE49-F238E27FC236}">
                <a16:creationId xmlns:a16="http://schemas.microsoft.com/office/drawing/2014/main" id="{CEFBF770-8805-3B94-D8C3-80178C3E79BE}"/>
              </a:ext>
            </a:extLst>
          </p:cNvPr>
          <p:cNvSpPr txBox="1">
            <a:spLocks noGrp="1"/>
          </p:cNvSpPr>
          <p:nvPr>
            <p:ph type="hdr" sz="quarter"/>
          </p:nvPr>
        </p:nvSpPr>
        <p:spPr>
          <a:xfrm>
            <a:off x="0" y="0"/>
            <a:ext cx="3082958" cy="511395"/>
          </a:xfrm>
          <a:prstGeom prst="rect">
            <a:avLst/>
          </a:prstGeom>
          <a:noFill/>
          <a:ln>
            <a:noFill/>
          </a:ln>
        </p:spPr>
        <p:txBody>
          <a:bodyPr vert="horz" lIns="0" tIns="0" rIns="0" bIns="0" anchorCtr="0">
            <a:noAutofit/>
          </a:bodyPr>
          <a:lstStyle>
            <a:lvl1pPr lvl="0" rtl="0" hangingPunct="0">
              <a:buNone/>
              <a:tabLst/>
              <a:defRPr lang="fr-FR" sz="1300" kern="1200">
                <a:latin typeface="Liberation Serif" pitchFamily="18"/>
                <a:ea typeface="Segoe UI" pitchFamily="2"/>
                <a:cs typeface="Tahoma" pitchFamily="2"/>
              </a:defRPr>
            </a:lvl1pPr>
          </a:lstStyle>
          <a:p>
            <a:pPr lvl="0"/>
            <a:endParaRPr lang="fr-FR"/>
          </a:p>
        </p:txBody>
      </p:sp>
      <p:sp>
        <p:nvSpPr>
          <p:cNvPr id="5" name="Espace réservé de la date 4">
            <a:extLst>
              <a:ext uri="{FF2B5EF4-FFF2-40B4-BE49-F238E27FC236}">
                <a16:creationId xmlns:a16="http://schemas.microsoft.com/office/drawing/2014/main" id="{996345FA-721E-5F63-731F-168CDEA7049D}"/>
              </a:ext>
            </a:extLst>
          </p:cNvPr>
          <p:cNvSpPr txBox="1">
            <a:spLocks noGrp="1"/>
          </p:cNvSpPr>
          <p:nvPr>
            <p:ph type="dt" idx="1"/>
          </p:nvPr>
        </p:nvSpPr>
        <p:spPr>
          <a:xfrm>
            <a:off x="4021072" y="0"/>
            <a:ext cx="3082958" cy="511395"/>
          </a:xfrm>
          <a:prstGeom prst="rect">
            <a:avLst/>
          </a:prstGeom>
          <a:noFill/>
          <a:ln>
            <a:noFill/>
          </a:ln>
        </p:spPr>
        <p:txBody>
          <a:bodyPr vert="horz" lIns="0" tIns="0" rIns="0" bIns="0" anchorCtr="0">
            <a:noAutofit/>
          </a:bodyPr>
          <a:lstStyle>
            <a:lvl1pPr lvl="0" algn="r" rtl="0" hangingPunct="0">
              <a:buNone/>
              <a:tabLst/>
              <a:defRPr lang="fr-FR" sz="1300" kern="1200">
                <a:latin typeface="Liberation Serif" pitchFamily="18"/>
                <a:ea typeface="Segoe UI" pitchFamily="2"/>
                <a:cs typeface="Tahoma" pitchFamily="2"/>
              </a:defRPr>
            </a:lvl1pPr>
          </a:lstStyle>
          <a:p>
            <a:pPr lvl="0"/>
            <a:endParaRPr lang="fr-FR"/>
          </a:p>
        </p:txBody>
      </p:sp>
      <p:sp>
        <p:nvSpPr>
          <p:cNvPr id="6" name="Espace réservé du pied de page 5">
            <a:extLst>
              <a:ext uri="{FF2B5EF4-FFF2-40B4-BE49-F238E27FC236}">
                <a16:creationId xmlns:a16="http://schemas.microsoft.com/office/drawing/2014/main" id="{A583BA05-00A9-A2FD-906E-153B8CE0D5B5}"/>
              </a:ext>
            </a:extLst>
          </p:cNvPr>
          <p:cNvSpPr txBox="1">
            <a:spLocks noGrp="1"/>
          </p:cNvSpPr>
          <p:nvPr>
            <p:ph type="ftr" sz="quarter" idx="4"/>
          </p:nvPr>
        </p:nvSpPr>
        <p:spPr>
          <a:xfrm>
            <a:off x="0" y="9723052"/>
            <a:ext cx="3082958" cy="511395"/>
          </a:xfrm>
          <a:prstGeom prst="rect">
            <a:avLst/>
          </a:prstGeom>
          <a:noFill/>
          <a:ln>
            <a:noFill/>
          </a:ln>
        </p:spPr>
        <p:txBody>
          <a:bodyPr vert="horz" lIns="0" tIns="0" rIns="0" bIns="0" anchor="b" anchorCtr="0">
            <a:noAutofit/>
          </a:bodyPr>
          <a:lstStyle>
            <a:lvl1pPr lvl="0" rtl="0" hangingPunct="0">
              <a:buNone/>
              <a:tabLst/>
              <a:defRPr lang="fr-FR" sz="1300" kern="1200">
                <a:latin typeface="Liberation Serif" pitchFamily="18"/>
                <a:ea typeface="Segoe UI" pitchFamily="2"/>
                <a:cs typeface="Tahoma" pitchFamily="2"/>
              </a:defRPr>
            </a:lvl1pPr>
          </a:lstStyle>
          <a:p>
            <a:pPr lvl="0"/>
            <a:endParaRPr lang="fr-FR"/>
          </a:p>
        </p:txBody>
      </p:sp>
      <p:sp>
        <p:nvSpPr>
          <p:cNvPr id="7" name="Espace réservé du numéro de diapositive 6">
            <a:extLst>
              <a:ext uri="{FF2B5EF4-FFF2-40B4-BE49-F238E27FC236}">
                <a16:creationId xmlns:a16="http://schemas.microsoft.com/office/drawing/2014/main" id="{27A57344-6D93-C785-7EBB-2BAED9203D2C}"/>
              </a:ext>
            </a:extLst>
          </p:cNvPr>
          <p:cNvSpPr txBox="1">
            <a:spLocks noGrp="1"/>
          </p:cNvSpPr>
          <p:nvPr>
            <p:ph type="sldNum" sz="quarter" idx="5"/>
          </p:nvPr>
        </p:nvSpPr>
        <p:spPr>
          <a:xfrm>
            <a:off x="4021072" y="9723052"/>
            <a:ext cx="3082958" cy="511395"/>
          </a:xfrm>
          <a:prstGeom prst="rect">
            <a:avLst/>
          </a:prstGeom>
          <a:noFill/>
          <a:ln>
            <a:noFill/>
          </a:ln>
        </p:spPr>
        <p:txBody>
          <a:bodyPr vert="horz" lIns="0" tIns="0" rIns="0" bIns="0" anchor="b" anchorCtr="0">
            <a:noAutofit/>
          </a:bodyPr>
          <a:lstStyle>
            <a:lvl1pPr lvl="0" algn="r" rtl="0" hangingPunct="0">
              <a:buNone/>
              <a:tabLst/>
              <a:defRPr lang="fr-FR" sz="1300" kern="1200">
                <a:latin typeface="Liberation Serif" pitchFamily="18"/>
                <a:ea typeface="Segoe UI" pitchFamily="2"/>
                <a:cs typeface="Tahoma" pitchFamily="2"/>
              </a:defRPr>
            </a:lvl1pPr>
          </a:lstStyle>
          <a:p>
            <a:pPr lvl="0"/>
            <a:fld id="{EC85B29B-F877-4B6A-8746-59EACAAF713A}" type="slidenum">
              <a:t>‹N°›</a:t>
            </a:fld>
            <a:endParaRPr lang="fr-FR"/>
          </a:p>
        </p:txBody>
      </p:sp>
    </p:spTree>
    <p:extLst>
      <p:ext uri="{BB962C8B-B14F-4D97-AF65-F5344CB8AC3E}">
        <p14:creationId xmlns:p14="http://schemas.microsoft.com/office/powerpoint/2010/main" val="1850996553"/>
      </p:ext>
    </p:extLst>
  </p:cSld>
  <p:clrMap bg1="lt1" tx1="dk1" bg2="lt2" tx2="dk2" accent1="accent1" accent2="accent2" accent3="accent3" accent4="accent4" accent5="accent5" accent6="accent6" hlink="hlink" folHlink="folHlink"/>
  <p:notesStyle>
    <a:lvl1pPr marL="216000" marR="0" indent="-216000" rtl="0" hangingPunct="0">
      <a:tabLst/>
      <a:defRPr lang="fr-FR" sz="2000" b="0" i="0" u="none" strike="noStrike" kern="1200" cap="none">
        <a:ln>
          <a:noFill/>
        </a:ln>
        <a:highlight>
          <a:scrgbClr r="0" g="0" b="0">
            <a:alpha val="0"/>
          </a:scrgbClr>
        </a:highlight>
        <a:latin typeface="Liberation Sans" pitchFamily="18"/>
        <a:ea typeface="Microsoft YaHei"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31EEF4-92B6-BEEF-443B-79ECE27471A8}"/>
            </a:ext>
          </a:extLst>
        </p:cNvPr>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426D7557-1CFF-0A2B-7E57-6DEB1F976BA4}"/>
              </a:ext>
            </a:extLst>
          </p:cNvPr>
          <p:cNvSpPr txBox="1">
            <a:spLocks noGrp="1"/>
          </p:cNvSpPr>
          <p:nvPr>
            <p:ph type="sldNum" sz="quarter" idx="5"/>
          </p:nvPr>
        </p:nvSpPr>
        <p:spPr>
          <a:ln/>
        </p:spPr>
        <p:txBody>
          <a:bodyPr vert="horz" lIns="0" tIns="0" rIns="0" bIns="0" anchor="b" anchorCtr="0">
            <a:noAutofit/>
          </a:bodyPr>
          <a:lstStyle/>
          <a:p>
            <a:pPr lvl="0"/>
            <a:fld id="{87CF0E21-5051-4724-9DC1-4C49C19DEF26}" type="slidenum">
              <a:t>1</a:t>
            </a:fld>
            <a:endParaRPr lang="fr-FR"/>
          </a:p>
        </p:txBody>
      </p:sp>
      <p:sp>
        <p:nvSpPr>
          <p:cNvPr id="2" name="Espace réservé de l'image des diapositives 1">
            <a:extLst>
              <a:ext uri="{FF2B5EF4-FFF2-40B4-BE49-F238E27FC236}">
                <a16:creationId xmlns:a16="http://schemas.microsoft.com/office/drawing/2014/main" id="{724E8602-E1C6-A311-7457-9D3C288DBB20}"/>
              </a:ext>
            </a:extLst>
          </p:cNvPr>
          <p:cNvSpPr>
            <a:spLocks noGrp="1" noRot="1" noChangeAspect="1" noResize="1"/>
          </p:cNvSpPr>
          <p:nvPr>
            <p:ph type="sldImg"/>
          </p:nvPr>
        </p:nvSpPr>
        <p:spPr>
          <a:xfrm>
            <a:off x="839788" y="777875"/>
            <a:ext cx="5424487" cy="3836988"/>
          </a:xfrm>
          <a:solidFill>
            <a:srgbClr val="729FCF"/>
          </a:solidFill>
          <a:ln w="25400">
            <a:solidFill>
              <a:srgbClr val="3465A4"/>
            </a:solidFill>
            <a:prstDash val="solid"/>
          </a:ln>
        </p:spPr>
        <p:txBody>
          <a:bodyPr/>
          <a:lstStyle/>
          <a:p>
            <a:endParaRPr lang="fr-FR"/>
          </a:p>
        </p:txBody>
      </p:sp>
      <p:sp>
        <p:nvSpPr>
          <p:cNvPr id="3" name="Espace réservé des notes 2">
            <a:extLst>
              <a:ext uri="{FF2B5EF4-FFF2-40B4-BE49-F238E27FC236}">
                <a16:creationId xmlns:a16="http://schemas.microsoft.com/office/drawing/2014/main" id="{27B7BC59-3A0A-DEC9-E305-0AB7384FBA12}"/>
              </a:ext>
            </a:extLst>
          </p:cNvPr>
          <p:cNvSpPr txBox="1">
            <a:spLocks noGrp="1"/>
          </p:cNvSpPr>
          <p:nvPr>
            <p:ph type="body" sz="quarter" idx="1"/>
          </p:nvPr>
        </p:nvSpPr>
        <p:spPr>
          <a:xfrm>
            <a:off x="710437" y="4861354"/>
            <a:ext cx="5683156" cy="307777"/>
          </a:xfrm>
        </p:spPr>
        <p:txBody>
          <a:bodyPr vert="horz">
            <a:spAutoFit/>
          </a:bodyPr>
          <a:lstStyle/>
          <a:p>
            <a:endParaRPr lang="fr-FR"/>
          </a:p>
        </p:txBody>
      </p:sp>
    </p:spTree>
    <p:extLst>
      <p:ext uri="{BB962C8B-B14F-4D97-AF65-F5344CB8AC3E}">
        <p14:creationId xmlns:p14="http://schemas.microsoft.com/office/powerpoint/2010/main" val="30736382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E36A23-FD66-F287-8269-23496DD95AFE}"/>
            </a:ext>
          </a:extLst>
        </p:cNvPr>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BDA11C7F-7DF4-FE62-46D3-5F2179141BFF}"/>
              </a:ext>
            </a:extLst>
          </p:cNvPr>
          <p:cNvSpPr txBox="1">
            <a:spLocks noGrp="1"/>
          </p:cNvSpPr>
          <p:nvPr>
            <p:ph type="sldNum" sz="quarter" idx="5"/>
          </p:nvPr>
        </p:nvSpPr>
        <p:spPr>
          <a:ln/>
        </p:spPr>
        <p:txBody>
          <a:bodyPr vert="horz" lIns="0" tIns="0" rIns="0" bIns="0" anchor="b" anchorCtr="0">
            <a:noAutofit/>
          </a:bodyPr>
          <a:lstStyle/>
          <a:p>
            <a:pPr lvl="0"/>
            <a:fld id="{87CF0E21-5051-4724-9DC1-4C49C19DEF26}" type="slidenum">
              <a:t>10</a:t>
            </a:fld>
            <a:endParaRPr lang="fr-FR"/>
          </a:p>
        </p:txBody>
      </p:sp>
      <p:sp>
        <p:nvSpPr>
          <p:cNvPr id="2" name="Espace réservé de l'image des diapositives 1">
            <a:extLst>
              <a:ext uri="{FF2B5EF4-FFF2-40B4-BE49-F238E27FC236}">
                <a16:creationId xmlns:a16="http://schemas.microsoft.com/office/drawing/2014/main" id="{C4FDCD3D-CC67-81F6-AA9A-7E09520CFC2C}"/>
              </a:ext>
            </a:extLst>
          </p:cNvPr>
          <p:cNvSpPr>
            <a:spLocks noGrp="1" noRot="1" noChangeAspect="1" noResize="1"/>
          </p:cNvSpPr>
          <p:nvPr>
            <p:ph type="sldImg"/>
          </p:nvPr>
        </p:nvSpPr>
        <p:spPr>
          <a:xfrm>
            <a:off x="839788" y="777875"/>
            <a:ext cx="5424487" cy="3836988"/>
          </a:xfrm>
          <a:solidFill>
            <a:srgbClr val="729FCF"/>
          </a:solidFill>
          <a:ln w="25400">
            <a:solidFill>
              <a:srgbClr val="3465A4"/>
            </a:solidFill>
            <a:prstDash val="solid"/>
          </a:ln>
        </p:spPr>
        <p:txBody>
          <a:bodyPr/>
          <a:lstStyle/>
          <a:p>
            <a:endParaRPr lang="fr-FR"/>
          </a:p>
        </p:txBody>
      </p:sp>
      <p:sp>
        <p:nvSpPr>
          <p:cNvPr id="3" name="Espace réservé des notes 2">
            <a:extLst>
              <a:ext uri="{FF2B5EF4-FFF2-40B4-BE49-F238E27FC236}">
                <a16:creationId xmlns:a16="http://schemas.microsoft.com/office/drawing/2014/main" id="{A7CEB658-45F2-0100-486D-9FEF6E9909A5}"/>
              </a:ext>
            </a:extLst>
          </p:cNvPr>
          <p:cNvSpPr txBox="1">
            <a:spLocks noGrp="1"/>
          </p:cNvSpPr>
          <p:nvPr>
            <p:ph type="body" sz="quarter" idx="1"/>
          </p:nvPr>
        </p:nvSpPr>
        <p:spPr>
          <a:xfrm>
            <a:off x="710437" y="4861354"/>
            <a:ext cx="5683156" cy="307777"/>
          </a:xfrm>
        </p:spPr>
        <p:txBody>
          <a:bodyPr vert="horz">
            <a:spAutoFit/>
          </a:bodyPr>
          <a:lstStyle/>
          <a:p>
            <a:endParaRPr lang="fr-FR"/>
          </a:p>
        </p:txBody>
      </p:sp>
    </p:spTree>
    <p:extLst>
      <p:ext uri="{BB962C8B-B14F-4D97-AF65-F5344CB8AC3E}">
        <p14:creationId xmlns:p14="http://schemas.microsoft.com/office/powerpoint/2010/main" val="3183925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C0C7F1-CD89-7E95-2EDA-E4D763360064}"/>
            </a:ext>
          </a:extLst>
        </p:cNvPr>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78EB8FA4-816C-F023-F163-3017B21BEC85}"/>
              </a:ext>
            </a:extLst>
          </p:cNvPr>
          <p:cNvSpPr txBox="1">
            <a:spLocks noGrp="1"/>
          </p:cNvSpPr>
          <p:nvPr>
            <p:ph type="sldNum" sz="quarter" idx="5"/>
          </p:nvPr>
        </p:nvSpPr>
        <p:spPr>
          <a:ln/>
        </p:spPr>
        <p:txBody>
          <a:bodyPr vert="horz" lIns="0" tIns="0" rIns="0" bIns="0" anchor="b" anchorCtr="0">
            <a:noAutofit/>
          </a:bodyPr>
          <a:lstStyle/>
          <a:p>
            <a:pPr lvl="0"/>
            <a:fld id="{87CF0E21-5051-4724-9DC1-4C49C19DEF26}" type="slidenum">
              <a:t>11</a:t>
            </a:fld>
            <a:endParaRPr lang="fr-FR"/>
          </a:p>
        </p:txBody>
      </p:sp>
      <p:sp>
        <p:nvSpPr>
          <p:cNvPr id="2" name="Espace réservé de l'image des diapositives 1">
            <a:extLst>
              <a:ext uri="{FF2B5EF4-FFF2-40B4-BE49-F238E27FC236}">
                <a16:creationId xmlns:a16="http://schemas.microsoft.com/office/drawing/2014/main" id="{148E6CE2-8275-765B-A478-44AFCD094ADF}"/>
              </a:ext>
            </a:extLst>
          </p:cNvPr>
          <p:cNvSpPr>
            <a:spLocks noGrp="1" noRot="1" noChangeAspect="1" noResize="1"/>
          </p:cNvSpPr>
          <p:nvPr>
            <p:ph type="sldImg"/>
          </p:nvPr>
        </p:nvSpPr>
        <p:spPr>
          <a:xfrm>
            <a:off x="839788" y="777875"/>
            <a:ext cx="5424487" cy="3836988"/>
          </a:xfrm>
          <a:solidFill>
            <a:srgbClr val="729FCF"/>
          </a:solidFill>
          <a:ln w="25400">
            <a:solidFill>
              <a:srgbClr val="3465A4"/>
            </a:solidFill>
            <a:prstDash val="solid"/>
          </a:ln>
        </p:spPr>
        <p:txBody>
          <a:bodyPr/>
          <a:lstStyle/>
          <a:p>
            <a:endParaRPr lang="fr-FR"/>
          </a:p>
        </p:txBody>
      </p:sp>
      <p:sp>
        <p:nvSpPr>
          <p:cNvPr id="3" name="Espace réservé des notes 2">
            <a:extLst>
              <a:ext uri="{FF2B5EF4-FFF2-40B4-BE49-F238E27FC236}">
                <a16:creationId xmlns:a16="http://schemas.microsoft.com/office/drawing/2014/main" id="{E359ECA8-1FE3-549E-4CEC-B823BBD0C546}"/>
              </a:ext>
            </a:extLst>
          </p:cNvPr>
          <p:cNvSpPr txBox="1">
            <a:spLocks noGrp="1"/>
          </p:cNvSpPr>
          <p:nvPr>
            <p:ph type="body" sz="quarter" idx="1"/>
          </p:nvPr>
        </p:nvSpPr>
        <p:spPr>
          <a:xfrm>
            <a:off x="710437" y="4861354"/>
            <a:ext cx="5683156" cy="307777"/>
          </a:xfrm>
        </p:spPr>
        <p:txBody>
          <a:bodyPr vert="horz">
            <a:spAutoFit/>
          </a:bodyPr>
          <a:lstStyle/>
          <a:p>
            <a:endParaRPr lang="fr-FR"/>
          </a:p>
        </p:txBody>
      </p:sp>
    </p:spTree>
    <p:extLst>
      <p:ext uri="{BB962C8B-B14F-4D97-AF65-F5344CB8AC3E}">
        <p14:creationId xmlns:p14="http://schemas.microsoft.com/office/powerpoint/2010/main" val="5281851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3BE5EA-3704-9EE6-73C0-541AF90A7F81}"/>
            </a:ext>
          </a:extLst>
        </p:cNvPr>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C696225F-6B32-C9F5-50FA-11C2E269352C}"/>
              </a:ext>
            </a:extLst>
          </p:cNvPr>
          <p:cNvSpPr txBox="1">
            <a:spLocks noGrp="1"/>
          </p:cNvSpPr>
          <p:nvPr>
            <p:ph type="sldNum" sz="quarter" idx="5"/>
          </p:nvPr>
        </p:nvSpPr>
        <p:spPr>
          <a:ln/>
        </p:spPr>
        <p:txBody>
          <a:bodyPr vert="horz" lIns="0" tIns="0" rIns="0" bIns="0" anchor="b" anchorCtr="0">
            <a:noAutofit/>
          </a:bodyPr>
          <a:lstStyle/>
          <a:p>
            <a:pPr lvl="0"/>
            <a:fld id="{87CF0E21-5051-4724-9DC1-4C49C19DEF26}" type="slidenum">
              <a:t>12</a:t>
            </a:fld>
            <a:endParaRPr lang="fr-FR"/>
          </a:p>
        </p:txBody>
      </p:sp>
      <p:sp>
        <p:nvSpPr>
          <p:cNvPr id="2" name="Espace réservé de l'image des diapositives 1">
            <a:extLst>
              <a:ext uri="{FF2B5EF4-FFF2-40B4-BE49-F238E27FC236}">
                <a16:creationId xmlns:a16="http://schemas.microsoft.com/office/drawing/2014/main" id="{7CA4B0FE-5987-88B5-DB99-754D6D846B2B}"/>
              </a:ext>
            </a:extLst>
          </p:cNvPr>
          <p:cNvSpPr>
            <a:spLocks noGrp="1" noRot="1" noChangeAspect="1" noResize="1"/>
          </p:cNvSpPr>
          <p:nvPr>
            <p:ph type="sldImg"/>
          </p:nvPr>
        </p:nvSpPr>
        <p:spPr>
          <a:xfrm>
            <a:off x="839788" y="777875"/>
            <a:ext cx="5424487" cy="3836988"/>
          </a:xfrm>
          <a:solidFill>
            <a:srgbClr val="729FCF"/>
          </a:solidFill>
          <a:ln w="25400">
            <a:solidFill>
              <a:srgbClr val="3465A4"/>
            </a:solidFill>
            <a:prstDash val="solid"/>
          </a:ln>
        </p:spPr>
        <p:txBody>
          <a:bodyPr/>
          <a:lstStyle/>
          <a:p>
            <a:endParaRPr lang="fr-FR"/>
          </a:p>
        </p:txBody>
      </p:sp>
      <p:sp>
        <p:nvSpPr>
          <p:cNvPr id="3" name="Espace réservé des notes 2">
            <a:extLst>
              <a:ext uri="{FF2B5EF4-FFF2-40B4-BE49-F238E27FC236}">
                <a16:creationId xmlns:a16="http://schemas.microsoft.com/office/drawing/2014/main" id="{C176ADF3-9299-4165-F464-9132435D6F2C}"/>
              </a:ext>
            </a:extLst>
          </p:cNvPr>
          <p:cNvSpPr txBox="1">
            <a:spLocks noGrp="1"/>
          </p:cNvSpPr>
          <p:nvPr>
            <p:ph type="body" sz="quarter" idx="1"/>
          </p:nvPr>
        </p:nvSpPr>
        <p:spPr>
          <a:xfrm>
            <a:off x="710437" y="4861354"/>
            <a:ext cx="5683156" cy="307777"/>
          </a:xfrm>
        </p:spPr>
        <p:txBody>
          <a:bodyPr vert="horz">
            <a:spAutoFit/>
          </a:bodyPr>
          <a:lstStyle/>
          <a:p>
            <a:endParaRPr lang="fr-FR"/>
          </a:p>
        </p:txBody>
      </p:sp>
    </p:spTree>
    <p:extLst>
      <p:ext uri="{BB962C8B-B14F-4D97-AF65-F5344CB8AC3E}">
        <p14:creationId xmlns:p14="http://schemas.microsoft.com/office/powerpoint/2010/main" val="3469497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8BA076-0690-076B-B938-AF80E2094B91}"/>
            </a:ext>
          </a:extLst>
        </p:cNvPr>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D2253C2C-DA8A-6A74-1420-43CE4871942B}"/>
              </a:ext>
            </a:extLst>
          </p:cNvPr>
          <p:cNvSpPr txBox="1">
            <a:spLocks noGrp="1"/>
          </p:cNvSpPr>
          <p:nvPr>
            <p:ph type="sldNum" sz="quarter" idx="5"/>
          </p:nvPr>
        </p:nvSpPr>
        <p:spPr>
          <a:ln/>
        </p:spPr>
        <p:txBody>
          <a:bodyPr vert="horz" lIns="0" tIns="0" rIns="0" bIns="0" anchor="b" anchorCtr="0">
            <a:noAutofit/>
          </a:bodyPr>
          <a:lstStyle/>
          <a:p>
            <a:pPr lvl="0"/>
            <a:fld id="{87CF0E21-5051-4724-9DC1-4C49C19DEF26}" type="slidenum">
              <a:t>13</a:t>
            </a:fld>
            <a:endParaRPr lang="fr-FR"/>
          </a:p>
        </p:txBody>
      </p:sp>
      <p:sp>
        <p:nvSpPr>
          <p:cNvPr id="2" name="Espace réservé de l'image des diapositives 1">
            <a:extLst>
              <a:ext uri="{FF2B5EF4-FFF2-40B4-BE49-F238E27FC236}">
                <a16:creationId xmlns:a16="http://schemas.microsoft.com/office/drawing/2014/main" id="{73FDB3B9-A4E8-3019-D7D0-BF8211D88093}"/>
              </a:ext>
            </a:extLst>
          </p:cNvPr>
          <p:cNvSpPr>
            <a:spLocks noGrp="1" noRot="1" noChangeAspect="1" noResize="1"/>
          </p:cNvSpPr>
          <p:nvPr>
            <p:ph type="sldImg"/>
          </p:nvPr>
        </p:nvSpPr>
        <p:spPr>
          <a:xfrm>
            <a:off x="839788" y="777875"/>
            <a:ext cx="5424487" cy="3836988"/>
          </a:xfrm>
          <a:solidFill>
            <a:srgbClr val="729FCF"/>
          </a:solidFill>
          <a:ln w="25400">
            <a:solidFill>
              <a:srgbClr val="3465A4"/>
            </a:solidFill>
            <a:prstDash val="solid"/>
          </a:ln>
        </p:spPr>
        <p:txBody>
          <a:bodyPr/>
          <a:lstStyle/>
          <a:p>
            <a:endParaRPr lang="fr-FR"/>
          </a:p>
        </p:txBody>
      </p:sp>
      <p:sp>
        <p:nvSpPr>
          <p:cNvPr id="3" name="Espace réservé des notes 2">
            <a:extLst>
              <a:ext uri="{FF2B5EF4-FFF2-40B4-BE49-F238E27FC236}">
                <a16:creationId xmlns:a16="http://schemas.microsoft.com/office/drawing/2014/main" id="{9C0F13C0-D3D3-2CC5-19EC-4C744AE42916}"/>
              </a:ext>
            </a:extLst>
          </p:cNvPr>
          <p:cNvSpPr txBox="1">
            <a:spLocks noGrp="1"/>
          </p:cNvSpPr>
          <p:nvPr>
            <p:ph type="body" sz="quarter" idx="1"/>
          </p:nvPr>
        </p:nvSpPr>
        <p:spPr>
          <a:xfrm>
            <a:off x="710437" y="4861354"/>
            <a:ext cx="5683156" cy="307777"/>
          </a:xfrm>
        </p:spPr>
        <p:txBody>
          <a:bodyPr vert="horz">
            <a:spAutoFit/>
          </a:bodyPr>
          <a:lstStyle/>
          <a:p>
            <a:endParaRPr lang="fr-FR"/>
          </a:p>
        </p:txBody>
      </p:sp>
    </p:spTree>
    <p:extLst>
      <p:ext uri="{BB962C8B-B14F-4D97-AF65-F5344CB8AC3E}">
        <p14:creationId xmlns:p14="http://schemas.microsoft.com/office/powerpoint/2010/main" val="26582791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6C16B5-C02F-95EA-5A3A-D549F9178312}"/>
            </a:ext>
          </a:extLst>
        </p:cNvPr>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B6348B72-D41D-F1A9-4D57-E18C31610AA2}"/>
              </a:ext>
            </a:extLst>
          </p:cNvPr>
          <p:cNvSpPr txBox="1">
            <a:spLocks noGrp="1"/>
          </p:cNvSpPr>
          <p:nvPr>
            <p:ph type="sldNum" sz="quarter" idx="5"/>
          </p:nvPr>
        </p:nvSpPr>
        <p:spPr>
          <a:ln/>
        </p:spPr>
        <p:txBody>
          <a:bodyPr vert="horz" lIns="0" tIns="0" rIns="0" bIns="0" anchor="b" anchorCtr="0">
            <a:noAutofit/>
          </a:bodyPr>
          <a:lstStyle/>
          <a:p>
            <a:pPr lvl="0"/>
            <a:fld id="{87CF0E21-5051-4724-9DC1-4C49C19DEF26}" type="slidenum">
              <a:t>14</a:t>
            </a:fld>
            <a:endParaRPr lang="fr-FR"/>
          </a:p>
        </p:txBody>
      </p:sp>
      <p:sp>
        <p:nvSpPr>
          <p:cNvPr id="2" name="Espace réservé de l'image des diapositives 1">
            <a:extLst>
              <a:ext uri="{FF2B5EF4-FFF2-40B4-BE49-F238E27FC236}">
                <a16:creationId xmlns:a16="http://schemas.microsoft.com/office/drawing/2014/main" id="{0CFBC143-E373-9B76-FE66-8AAE0DE546C1}"/>
              </a:ext>
            </a:extLst>
          </p:cNvPr>
          <p:cNvSpPr>
            <a:spLocks noGrp="1" noRot="1" noChangeAspect="1" noResize="1"/>
          </p:cNvSpPr>
          <p:nvPr>
            <p:ph type="sldImg"/>
          </p:nvPr>
        </p:nvSpPr>
        <p:spPr>
          <a:xfrm>
            <a:off x="839788" y="777875"/>
            <a:ext cx="5424487" cy="3836988"/>
          </a:xfrm>
          <a:solidFill>
            <a:srgbClr val="729FCF"/>
          </a:solidFill>
          <a:ln w="25400">
            <a:solidFill>
              <a:srgbClr val="3465A4"/>
            </a:solidFill>
            <a:prstDash val="solid"/>
          </a:ln>
        </p:spPr>
        <p:txBody>
          <a:bodyPr/>
          <a:lstStyle/>
          <a:p>
            <a:endParaRPr lang="fr-FR"/>
          </a:p>
        </p:txBody>
      </p:sp>
      <p:sp>
        <p:nvSpPr>
          <p:cNvPr id="3" name="Espace réservé des notes 2">
            <a:extLst>
              <a:ext uri="{FF2B5EF4-FFF2-40B4-BE49-F238E27FC236}">
                <a16:creationId xmlns:a16="http://schemas.microsoft.com/office/drawing/2014/main" id="{D3B6D0FE-573F-A999-4611-1AB26DC4CD61}"/>
              </a:ext>
            </a:extLst>
          </p:cNvPr>
          <p:cNvSpPr txBox="1">
            <a:spLocks noGrp="1"/>
          </p:cNvSpPr>
          <p:nvPr>
            <p:ph type="body" sz="quarter" idx="1"/>
          </p:nvPr>
        </p:nvSpPr>
        <p:spPr>
          <a:xfrm>
            <a:off x="710437" y="4861354"/>
            <a:ext cx="5683156" cy="307777"/>
          </a:xfrm>
        </p:spPr>
        <p:txBody>
          <a:bodyPr vert="horz">
            <a:spAutoFit/>
          </a:bodyPr>
          <a:lstStyle/>
          <a:p>
            <a:endParaRPr lang="fr-FR"/>
          </a:p>
        </p:txBody>
      </p:sp>
    </p:spTree>
    <p:extLst>
      <p:ext uri="{BB962C8B-B14F-4D97-AF65-F5344CB8AC3E}">
        <p14:creationId xmlns:p14="http://schemas.microsoft.com/office/powerpoint/2010/main" val="32702760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23FE43-3304-AFCE-6CCD-354EDAB2B070}"/>
            </a:ext>
          </a:extLst>
        </p:cNvPr>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4D1B9843-1386-DE39-1483-86E1EE5E74F2}"/>
              </a:ext>
            </a:extLst>
          </p:cNvPr>
          <p:cNvSpPr txBox="1">
            <a:spLocks noGrp="1"/>
          </p:cNvSpPr>
          <p:nvPr>
            <p:ph type="sldNum" sz="quarter" idx="5"/>
          </p:nvPr>
        </p:nvSpPr>
        <p:spPr>
          <a:ln/>
        </p:spPr>
        <p:txBody>
          <a:bodyPr vert="horz" lIns="0" tIns="0" rIns="0" bIns="0" anchor="b" anchorCtr="0">
            <a:noAutofit/>
          </a:bodyPr>
          <a:lstStyle/>
          <a:p>
            <a:pPr lvl="0"/>
            <a:fld id="{87CF0E21-5051-4724-9DC1-4C49C19DEF26}" type="slidenum">
              <a:t>15</a:t>
            </a:fld>
            <a:endParaRPr lang="fr-FR"/>
          </a:p>
        </p:txBody>
      </p:sp>
      <p:sp>
        <p:nvSpPr>
          <p:cNvPr id="2" name="Espace réservé de l'image des diapositives 1">
            <a:extLst>
              <a:ext uri="{FF2B5EF4-FFF2-40B4-BE49-F238E27FC236}">
                <a16:creationId xmlns:a16="http://schemas.microsoft.com/office/drawing/2014/main" id="{32D838A6-27AC-7739-7FBD-13AFD0201A1B}"/>
              </a:ext>
            </a:extLst>
          </p:cNvPr>
          <p:cNvSpPr>
            <a:spLocks noGrp="1" noRot="1" noChangeAspect="1" noResize="1"/>
          </p:cNvSpPr>
          <p:nvPr>
            <p:ph type="sldImg"/>
          </p:nvPr>
        </p:nvSpPr>
        <p:spPr>
          <a:xfrm>
            <a:off x="839788" y="777875"/>
            <a:ext cx="5424487" cy="3836988"/>
          </a:xfrm>
          <a:solidFill>
            <a:srgbClr val="729FCF"/>
          </a:solidFill>
          <a:ln w="25400">
            <a:solidFill>
              <a:srgbClr val="3465A4"/>
            </a:solidFill>
            <a:prstDash val="solid"/>
          </a:ln>
        </p:spPr>
        <p:txBody>
          <a:bodyPr/>
          <a:lstStyle/>
          <a:p>
            <a:endParaRPr lang="fr-FR"/>
          </a:p>
        </p:txBody>
      </p:sp>
      <p:sp>
        <p:nvSpPr>
          <p:cNvPr id="3" name="Espace réservé des notes 2">
            <a:extLst>
              <a:ext uri="{FF2B5EF4-FFF2-40B4-BE49-F238E27FC236}">
                <a16:creationId xmlns:a16="http://schemas.microsoft.com/office/drawing/2014/main" id="{7374B6DF-B1E1-F79C-2413-3807C2F80CF8}"/>
              </a:ext>
            </a:extLst>
          </p:cNvPr>
          <p:cNvSpPr txBox="1">
            <a:spLocks noGrp="1"/>
          </p:cNvSpPr>
          <p:nvPr>
            <p:ph type="body" sz="quarter" idx="1"/>
          </p:nvPr>
        </p:nvSpPr>
        <p:spPr>
          <a:xfrm>
            <a:off x="710437" y="4861354"/>
            <a:ext cx="5683156" cy="307777"/>
          </a:xfrm>
        </p:spPr>
        <p:txBody>
          <a:bodyPr vert="horz">
            <a:spAutoFit/>
          </a:bodyPr>
          <a:lstStyle/>
          <a:p>
            <a:endParaRPr lang="fr-FR"/>
          </a:p>
        </p:txBody>
      </p:sp>
    </p:spTree>
    <p:extLst>
      <p:ext uri="{BB962C8B-B14F-4D97-AF65-F5344CB8AC3E}">
        <p14:creationId xmlns:p14="http://schemas.microsoft.com/office/powerpoint/2010/main" val="7916692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9B879D-8BC1-9551-28CD-EC60FCF83AB8}"/>
            </a:ext>
          </a:extLst>
        </p:cNvPr>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3F85EB58-EBDB-15C1-1E73-954876CD290C}"/>
              </a:ext>
            </a:extLst>
          </p:cNvPr>
          <p:cNvSpPr txBox="1">
            <a:spLocks noGrp="1"/>
          </p:cNvSpPr>
          <p:nvPr>
            <p:ph type="sldNum" sz="quarter" idx="5"/>
          </p:nvPr>
        </p:nvSpPr>
        <p:spPr>
          <a:ln/>
        </p:spPr>
        <p:txBody>
          <a:bodyPr vert="horz" lIns="0" tIns="0" rIns="0" bIns="0" anchor="b" anchorCtr="0">
            <a:noAutofit/>
          </a:bodyPr>
          <a:lstStyle/>
          <a:p>
            <a:pPr lvl="0"/>
            <a:fld id="{87CF0E21-5051-4724-9DC1-4C49C19DEF26}" type="slidenum">
              <a:t>16</a:t>
            </a:fld>
            <a:endParaRPr lang="fr-FR"/>
          </a:p>
        </p:txBody>
      </p:sp>
      <p:sp>
        <p:nvSpPr>
          <p:cNvPr id="2" name="Espace réservé de l'image des diapositives 1">
            <a:extLst>
              <a:ext uri="{FF2B5EF4-FFF2-40B4-BE49-F238E27FC236}">
                <a16:creationId xmlns:a16="http://schemas.microsoft.com/office/drawing/2014/main" id="{B8F1E0A6-DDD9-A2EE-0BF9-850C31FB3A37}"/>
              </a:ext>
            </a:extLst>
          </p:cNvPr>
          <p:cNvSpPr>
            <a:spLocks noGrp="1" noRot="1" noChangeAspect="1" noResize="1"/>
          </p:cNvSpPr>
          <p:nvPr>
            <p:ph type="sldImg"/>
          </p:nvPr>
        </p:nvSpPr>
        <p:spPr>
          <a:xfrm>
            <a:off x="839788" y="777875"/>
            <a:ext cx="5424487" cy="3836988"/>
          </a:xfrm>
          <a:solidFill>
            <a:srgbClr val="729FCF"/>
          </a:solidFill>
          <a:ln w="25400">
            <a:solidFill>
              <a:srgbClr val="3465A4"/>
            </a:solidFill>
            <a:prstDash val="solid"/>
          </a:ln>
        </p:spPr>
        <p:txBody>
          <a:bodyPr/>
          <a:lstStyle/>
          <a:p>
            <a:endParaRPr lang="fr-FR"/>
          </a:p>
        </p:txBody>
      </p:sp>
      <p:sp>
        <p:nvSpPr>
          <p:cNvPr id="3" name="Espace réservé des notes 2">
            <a:extLst>
              <a:ext uri="{FF2B5EF4-FFF2-40B4-BE49-F238E27FC236}">
                <a16:creationId xmlns:a16="http://schemas.microsoft.com/office/drawing/2014/main" id="{F43363F4-FC36-C615-89BA-FEAEA5C49697}"/>
              </a:ext>
            </a:extLst>
          </p:cNvPr>
          <p:cNvSpPr txBox="1">
            <a:spLocks noGrp="1"/>
          </p:cNvSpPr>
          <p:nvPr>
            <p:ph type="body" sz="quarter" idx="1"/>
          </p:nvPr>
        </p:nvSpPr>
        <p:spPr>
          <a:xfrm>
            <a:off x="710437" y="4861354"/>
            <a:ext cx="5683156" cy="307777"/>
          </a:xfrm>
        </p:spPr>
        <p:txBody>
          <a:bodyPr vert="horz">
            <a:spAutoFit/>
          </a:bodyPr>
          <a:lstStyle/>
          <a:p>
            <a:endParaRPr lang="fr-FR"/>
          </a:p>
        </p:txBody>
      </p:sp>
    </p:spTree>
    <p:extLst>
      <p:ext uri="{BB962C8B-B14F-4D97-AF65-F5344CB8AC3E}">
        <p14:creationId xmlns:p14="http://schemas.microsoft.com/office/powerpoint/2010/main" val="34761548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2A40B6-DCFE-2E07-CA04-4864330FD307}"/>
            </a:ext>
          </a:extLst>
        </p:cNvPr>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0CAFFB4D-1848-59F1-BC37-1DBF8E3D71A2}"/>
              </a:ext>
            </a:extLst>
          </p:cNvPr>
          <p:cNvSpPr txBox="1">
            <a:spLocks noGrp="1"/>
          </p:cNvSpPr>
          <p:nvPr>
            <p:ph type="sldNum" sz="quarter" idx="5"/>
          </p:nvPr>
        </p:nvSpPr>
        <p:spPr>
          <a:ln/>
        </p:spPr>
        <p:txBody>
          <a:bodyPr vert="horz" lIns="0" tIns="0" rIns="0" bIns="0" anchor="b" anchorCtr="0">
            <a:noAutofit/>
          </a:bodyPr>
          <a:lstStyle/>
          <a:p>
            <a:pPr lvl="0"/>
            <a:fld id="{87CF0E21-5051-4724-9DC1-4C49C19DEF26}" type="slidenum">
              <a:t>17</a:t>
            </a:fld>
            <a:endParaRPr lang="fr-FR"/>
          </a:p>
        </p:txBody>
      </p:sp>
      <p:sp>
        <p:nvSpPr>
          <p:cNvPr id="2" name="Espace réservé de l'image des diapositives 1">
            <a:extLst>
              <a:ext uri="{FF2B5EF4-FFF2-40B4-BE49-F238E27FC236}">
                <a16:creationId xmlns:a16="http://schemas.microsoft.com/office/drawing/2014/main" id="{D04F5C2D-7D25-4CEB-5AB1-238117AB3D36}"/>
              </a:ext>
            </a:extLst>
          </p:cNvPr>
          <p:cNvSpPr>
            <a:spLocks noGrp="1" noRot="1" noChangeAspect="1" noResize="1"/>
          </p:cNvSpPr>
          <p:nvPr>
            <p:ph type="sldImg"/>
          </p:nvPr>
        </p:nvSpPr>
        <p:spPr>
          <a:xfrm>
            <a:off x="839788" y="777875"/>
            <a:ext cx="5424487" cy="3836988"/>
          </a:xfrm>
          <a:solidFill>
            <a:srgbClr val="729FCF"/>
          </a:solidFill>
          <a:ln w="25400">
            <a:solidFill>
              <a:srgbClr val="3465A4"/>
            </a:solidFill>
            <a:prstDash val="solid"/>
          </a:ln>
        </p:spPr>
        <p:txBody>
          <a:bodyPr/>
          <a:lstStyle/>
          <a:p>
            <a:endParaRPr lang="fr-FR"/>
          </a:p>
        </p:txBody>
      </p:sp>
      <p:sp>
        <p:nvSpPr>
          <p:cNvPr id="3" name="Espace réservé des notes 2">
            <a:extLst>
              <a:ext uri="{FF2B5EF4-FFF2-40B4-BE49-F238E27FC236}">
                <a16:creationId xmlns:a16="http://schemas.microsoft.com/office/drawing/2014/main" id="{EA6F4583-5798-3CF2-1B10-9B7DBAA362A5}"/>
              </a:ext>
            </a:extLst>
          </p:cNvPr>
          <p:cNvSpPr txBox="1">
            <a:spLocks noGrp="1"/>
          </p:cNvSpPr>
          <p:nvPr>
            <p:ph type="body" sz="quarter" idx="1"/>
          </p:nvPr>
        </p:nvSpPr>
        <p:spPr>
          <a:xfrm>
            <a:off x="710437" y="4861354"/>
            <a:ext cx="5683156" cy="307777"/>
          </a:xfrm>
        </p:spPr>
        <p:txBody>
          <a:bodyPr vert="horz">
            <a:spAutoFit/>
          </a:bodyPr>
          <a:lstStyle/>
          <a:p>
            <a:endParaRPr lang="fr-FR"/>
          </a:p>
        </p:txBody>
      </p:sp>
    </p:spTree>
    <p:extLst>
      <p:ext uri="{BB962C8B-B14F-4D97-AF65-F5344CB8AC3E}">
        <p14:creationId xmlns:p14="http://schemas.microsoft.com/office/powerpoint/2010/main" val="22538301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FAFC45-8211-DE73-DE9A-6EDF3824483F}"/>
            </a:ext>
          </a:extLst>
        </p:cNvPr>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B03891D8-B5AE-E06A-C1CE-40171069CABD}"/>
              </a:ext>
            </a:extLst>
          </p:cNvPr>
          <p:cNvSpPr txBox="1">
            <a:spLocks noGrp="1"/>
          </p:cNvSpPr>
          <p:nvPr>
            <p:ph type="sldNum" sz="quarter" idx="5"/>
          </p:nvPr>
        </p:nvSpPr>
        <p:spPr>
          <a:ln/>
        </p:spPr>
        <p:txBody>
          <a:bodyPr vert="horz" lIns="0" tIns="0" rIns="0" bIns="0" anchor="b" anchorCtr="0">
            <a:noAutofit/>
          </a:bodyPr>
          <a:lstStyle/>
          <a:p>
            <a:pPr lvl="0"/>
            <a:fld id="{87CF0E21-5051-4724-9DC1-4C49C19DEF26}" type="slidenum">
              <a:t>18</a:t>
            </a:fld>
            <a:endParaRPr lang="fr-FR"/>
          </a:p>
        </p:txBody>
      </p:sp>
      <p:sp>
        <p:nvSpPr>
          <p:cNvPr id="2" name="Espace réservé de l'image des diapositives 1">
            <a:extLst>
              <a:ext uri="{FF2B5EF4-FFF2-40B4-BE49-F238E27FC236}">
                <a16:creationId xmlns:a16="http://schemas.microsoft.com/office/drawing/2014/main" id="{8FA95C94-F9A2-3DB8-C903-9D798C3623EA}"/>
              </a:ext>
            </a:extLst>
          </p:cNvPr>
          <p:cNvSpPr>
            <a:spLocks noGrp="1" noRot="1" noChangeAspect="1" noResize="1"/>
          </p:cNvSpPr>
          <p:nvPr>
            <p:ph type="sldImg"/>
          </p:nvPr>
        </p:nvSpPr>
        <p:spPr>
          <a:xfrm>
            <a:off x="839788" y="777875"/>
            <a:ext cx="5424487" cy="3836988"/>
          </a:xfrm>
          <a:solidFill>
            <a:srgbClr val="729FCF"/>
          </a:solidFill>
          <a:ln w="25400">
            <a:solidFill>
              <a:srgbClr val="3465A4"/>
            </a:solidFill>
            <a:prstDash val="solid"/>
          </a:ln>
        </p:spPr>
        <p:txBody>
          <a:bodyPr/>
          <a:lstStyle/>
          <a:p>
            <a:endParaRPr lang="fr-FR"/>
          </a:p>
        </p:txBody>
      </p:sp>
      <p:sp>
        <p:nvSpPr>
          <p:cNvPr id="3" name="Espace réservé des notes 2">
            <a:extLst>
              <a:ext uri="{FF2B5EF4-FFF2-40B4-BE49-F238E27FC236}">
                <a16:creationId xmlns:a16="http://schemas.microsoft.com/office/drawing/2014/main" id="{B1E2736D-3689-E071-46FD-867FBDD5952E}"/>
              </a:ext>
            </a:extLst>
          </p:cNvPr>
          <p:cNvSpPr txBox="1">
            <a:spLocks noGrp="1"/>
          </p:cNvSpPr>
          <p:nvPr>
            <p:ph type="body" sz="quarter" idx="1"/>
          </p:nvPr>
        </p:nvSpPr>
        <p:spPr>
          <a:xfrm>
            <a:off x="710437" y="4861354"/>
            <a:ext cx="5683156" cy="307777"/>
          </a:xfrm>
        </p:spPr>
        <p:txBody>
          <a:bodyPr vert="horz">
            <a:spAutoFit/>
          </a:bodyPr>
          <a:lstStyle/>
          <a:p>
            <a:endParaRPr lang="fr-FR"/>
          </a:p>
        </p:txBody>
      </p:sp>
    </p:spTree>
    <p:extLst>
      <p:ext uri="{BB962C8B-B14F-4D97-AF65-F5344CB8AC3E}">
        <p14:creationId xmlns:p14="http://schemas.microsoft.com/office/powerpoint/2010/main" val="1322520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007AD-07A3-F7D4-488A-0F300AF9DDCB}"/>
            </a:ext>
          </a:extLst>
        </p:cNvPr>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7F04F9C9-B533-D06C-CF06-0D40DEEC3357}"/>
              </a:ext>
            </a:extLst>
          </p:cNvPr>
          <p:cNvSpPr txBox="1">
            <a:spLocks noGrp="1"/>
          </p:cNvSpPr>
          <p:nvPr>
            <p:ph type="sldNum" sz="quarter" idx="5"/>
          </p:nvPr>
        </p:nvSpPr>
        <p:spPr>
          <a:ln/>
        </p:spPr>
        <p:txBody>
          <a:bodyPr vert="horz" lIns="0" tIns="0" rIns="0" bIns="0" anchor="b" anchorCtr="0">
            <a:noAutofit/>
          </a:bodyPr>
          <a:lstStyle/>
          <a:p>
            <a:pPr lvl="0"/>
            <a:fld id="{87CF0E21-5051-4724-9DC1-4C49C19DEF26}" type="slidenum">
              <a:t>19</a:t>
            </a:fld>
            <a:endParaRPr lang="fr-FR"/>
          </a:p>
        </p:txBody>
      </p:sp>
      <p:sp>
        <p:nvSpPr>
          <p:cNvPr id="2" name="Espace réservé de l'image des diapositives 1">
            <a:extLst>
              <a:ext uri="{FF2B5EF4-FFF2-40B4-BE49-F238E27FC236}">
                <a16:creationId xmlns:a16="http://schemas.microsoft.com/office/drawing/2014/main" id="{0E42D953-2FEE-6230-3717-AC4DFBD85968}"/>
              </a:ext>
            </a:extLst>
          </p:cNvPr>
          <p:cNvSpPr>
            <a:spLocks noGrp="1" noRot="1" noChangeAspect="1" noResize="1"/>
          </p:cNvSpPr>
          <p:nvPr>
            <p:ph type="sldImg"/>
          </p:nvPr>
        </p:nvSpPr>
        <p:spPr>
          <a:xfrm>
            <a:off x="839788" y="777875"/>
            <a:ext cx="5424487" cy="3836988"/>
          </a:xfrm>
          <a:solidFill>
            <a:srgbClr val="729FCF"/>
          </a:solidFill>
          <a:ln w="25400">
            <a:solidFill>
              <a:srgbClr val="3465A4"/>
            </a:solidFill>
            <a:prstDash val="solid"/>
          </a:ln>
        </p:spPr>
        <p:txBody>
          <a:bodyPr/>
          <a:lstStyle/>
          <a:p>
            <a:endParaRPr lang="fr-FR"/>
          </a:p>
        </p:txBody>
      </p:sp>
      <p:sp>
        <p:nvSpPr>
          <p:cNvPr id="3" name="Espace réservé des notes 2">
            <a:extLst>
              <a:ext uri="{FF2B5EF4-FFF2-40B4-BE49-F238E27FC236}">
                <a16:creationId xmlns:a16="http://schemas.microsoft.com/office/drawing/2014/main" id="{0BB8DDAE-F28B-4907-3B8B-D7A31A2052DF}"/>
              </a:ext>
            </a:extLst>
          </p:cNvPr>
          <p:cNvSpPr txBox="1">
            <a:spLocks noGrp="1"/>
          </p:cNvSpPr>
          <p:nvPr>
            <p:ph type="body" sz="quarter" idx="1"/>
          </p:nvPr>
        </p:nvSpPr>
        <p:spPr>
          <a:xfrm>
            <a:off x="710437" y="4861354"/>
            <a:ext cx="5683156" cy="307777"/>
          </a:xfrm>
        </p:spPr>
        <p:txBody>
          <a:bodyPr vert="horz">
            <a:spAutoFit/>
          </a:bodyPr>
          <a:lstStyle/>
          <a:p>
            <a:endParaRPr lang="fr-FR" dirty="0"/>
          </a:p>
        </p:txBody>
      </p:sp>
    </p:spTree>
    <p:extLst>
      <p:ext uri="{BB962C8B-B14F-4D97-AF65-F5344CB8AC3E}">
        <p14:creationId xmlns:p14="http://schemas.microsoft.com/office/powerpoint/2010/main" val="2039704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2331735D-AADA-BFA8-D9D7-F979DCFDF116}"/>
              </a:ext>
            </a:extLst>
          </p:cNvPr>
          <p:cNvSpPr txBox="1">
            <a:spLocks noGrp="1"/>
          </p:cNvSpPr>
          <p:nvPr>
            <p:ph type="sldNum" sz="quarter" idx="5"/>
          </p:nvPr>
        </p:nvSpPr>
        <p:spPr>
          <a:ln/>
        </p:spPr>
        <p:txBody>
          <a:bodyPr vert="horz" lIns="0" tIns="0" rIns="0" bIns="0" anchor="b" anchorCtr="0">
            <a:noAutofit/>
          </a:bodyPr>
          <a:lstStyle/>
          <a:p>
            <a:pPr lvl="0"/>
            <a:fld id="{87CF0E21-5051-4724-9DC1-4C49C19DEF26}" type="slidenum">
              <a:t>2</a:t>
            </a:fld>
            <a:endParaRPr lang="fr-FR"/>
          </a:p>
        </p:txBody>
      </p:sp>
      <p:sp>
        <p:nvSpPr>
          <p:cNvPr id="2" name="Espace réservé de l'image des diapositives 1">
            <a:extLst>
              <a:ext uri="{FF2B5EF4-FFF2-40B4-BE49-F238E27FC236}">
                <a16:creationId xmlns:a16="http://schemas.microsoft.com/office/drawing/2014/main" id="{7CD893ED-DAEF-9734-866D-95D19B4ABE71}"/>
              </a:ext>
            </a:extLst>
          </p:cNvPr>
          <p:cNvSpPr>
            <a:spLocks noGrp="1" noRot="1" noChangeAspect="1" noResize="1"/>
          </p:cNvSpPr>
          <p:nvPr>
            <p:ph type="sldImg"/>
          </p:nvPr>
        </p:nvSpPr>
        <p:spPr>
          <a:xfrm>
            <a:off x="839788" y="777875"/>
            <a:ext cx="5424487" cy="3836988"/>
          </a:xfrm>
          <a:solidFill>
            <a:srgbClr val="729FCF"/>
          </a:solidFill>
          <a:ln w="25400">
            <a:solidFill>
              <a:srgbClr val="3465A4"/>
            </a:solidFill>
            <a:prstDash val="solid"/>
          </a:ln>
        </p:spPr>
        <p:txBody>
          <a:bodyPr/>
          <a:lstStyle/>
          <a:p>
            <a:endParaRPr lang="fr-FR"/>
          </a:p>
        </p:txBody>
      </p:sp>
      <p:sp>
        <p:nvSpPr>
          <p:cNvPr id="3" name="Espace réservé des notes 2">
            <a:extLst>
              <a:ext uri="{FF2B5EF4-FFF2-40B4-BE49-F238E27FC236}">
                <a16:creationId xmlns:a16="http://schemas.microsoft.com/office/drawing/2014/main" id="{83ED5717-D4E5-0291-125C-B3F225D584AE}"/>
              </a:ext>
            </a:extLst>
          </p:cNvPr>
          <p:cNvSpPr txBox="1">
            <a:spLocks noGrp="1"/>
          </p:cNvSpPr>
          <p:nvPr>
            <p:ph type="body" sz="quarter" idx="1"/>
          </p:nvPr>
        </p:nvSpPr>
        <p:spPr>
          <a:xfrm>
            <a:off x="710437" y="4861354"/>
            <a:ext cx="5683156" cy="307777"/>
          </a:xfrm>
        </p:spPr>
        <p:txBody>
          <a:bodyPr vert="horz">
            <a:spAutoFit/>
          </a:bodyPr>
          <a:lstStyle/>
          <a:p>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2BC5CB-A555-F369-413C-E46B6EFE542F}"/>
            </a:ext>
          </a:extLst>
        </p:cNvPr>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B3E358C6-2339-5690-E9B5-31278AFAC5D3}"/>
              </a:ext>
            </a:extLst>
          </p:cNvPr>
          <p:cNvSpPr txBox="1">
            <a:spLocks noGrp="1"/>
          </p:cNvSpPr>
          <p:nvPr>
            <p:ph type="sldNum" sz="quarter" idx="5"/>
          </p:nvPr>
        </p:nvSpPr>
        <p:spPr>
          <a:ln/>
        </p:spPr>
        <p:txBody>
          <a:bodyPr vert="horz" lIns="0" tIns="0" rIns="0" bIns="0" anchor="b" anchorCtr="0">
            <a:noAutofit/>
          </a:bodyPr>
          <a:lstStyle/>
          <a:p>
            <a:pPr lvl="0"/>
            <a:fld id="{87CF0E21-5051-4724-9DC1-4C49C19DEF26}" type="slidenum">
              <a:t>20</a:t>
            </a:fld>
            <a:endParaRPr lang="fr-FR"/>
          </a:p>
        </p:txBody>
      </p:sp>
      <p:sp>
        <p:nvSpPr>
          <p:cNvPr id="2" name="Espace réservé de l'image des diapositives 1">
            <a:extLst>
              <a:ext uri="{FF2B5EF4-FFF2-40B4-BE49-F238E27FC236}">
                <a16:creationId xmlns:a16="http://schemas.microsoft.com/office/drawing/2014/main" id="{E3581BE0-33A4-7CDE-9A84-4CFA4A89CB18}"/>
              </a:ext>
            </a:extLst>
          </p:cNvPr>
          <p:cNvSpPr>
            <a:spLocks noGrp="1" noRot="1" noChangeAspect="1" noResize="1"/>
          </p:cNvSpPr>
          <p:nvPr>
            <p:ph type="sldImg"/>
          </p:nvPr>
        </p:nvSpPr>
        <p:spPr>
          <a:xfrm>
            <a:off x="839788" y="777875"/>
            <a:ext cx="5424487" cy="3836988"/>
          </a:xfrm>
          <a:solidFill>
            <a:srgbClr val="729FCF"/>
          </a:solidFill>
          <a:ln w="25400">
            <a:solidFill>
              <a:srgbClr val="3465A4"/>
            </a:solidFill>
            <a:prstDash val="solid"/>
          </a:ln>
        </p:spPr>
        <p:txBody>
          <a:bodyPr/>
          <a:lstStyle/>
          <a:p>
            <a:endParaRPr lang="fr-FR"/>
          </a:p>
        </p:txBody>
      </p:sp>
      <p:sp>
        <p:nvSpPr>
          <p:cNvPr id="3" name="Espace réservé des notes 2">
            <a:extLst>
              <a:ext uri="{FF2B5EF4-FFF2-40B4-BE49-F238E27FC236}">
                <a16:creationId xmlns:a16="http://schemas.microsoft.com/office/drawing/2014/main" id="{BB702E52-FAA2-AC96-4E21-631A59FB940E}"/>
              </a:ext>
            </a:extLst>
          </p:cNvPr>
          <p:cNvSpPr txBox="1">
            <a:spLocks noGrp="1"/>
          </p:cNvSpPr>
          <p:nvPr>
            <p:ph type="body" sz="quarter" idx="1"/>
          </p:nvPr>
        </p:nvSpPr>
        <p:spPr>
          <a:xfrm>
            <a:off x="710437" y="4861354"/>
            <a:ext cx="5683156" cy="307777"/>
          </a:xfrm>
        </p:spPr>
        <p:txBody>
          <a:bodyPr vert="horz">
            <a:spAutoFit/>
          </a:bodyPr>
          <a:lstStyle/>
          <a:p>
            <a:endParaRPr lang="fr-FR"/>
          </a:p>
        </p:txBody>
      </p:sp>
    </p:spTree>
    <p:extLst>
      <p:ext uri="{BB962C8B-B14F-4D97-AF65-F5344CB8AC3E}">
        <p14:creationId xmlns:p14="http://schemas.microsoft.com/office/powerpoint/2010/main" val="33097667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8BDA4C-5401-9857-4463-D96633D534DE}"/>
            </a:ext>
          </a:extLst>
        </p:cNvPr>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AC4697FC-A595-93A2-B9DE-0CC03DB9549C}"/>
              </a:ext>
            </a:extLst>
          </p:cNvPr>
          <p:cNvSpPr txBox="1">
            <a:spLocks noGrp="1"/>
          </p:cNvSpPr>
          <p:nvPr>
            <p:ph type="sldNum" sz="quarter" idx="5"/>
          </p:nvPr>
        </p:nvSpPr>
        <p:spPr>
          <a:ln/>
        </p:spPr>
        <p:txBody>
          <a:bodyPr vert="horz" lIns="0" tIns="0" rIns="0" bIns="0" anchor="b" anchorCtr="0">
            <a:noAutofit/>
          </a:bodyPr>
          <a:lstStyle/>
          <a:p>
            <a:pPr lvl="0"/>
            <a:fld id="{87CF0E21-5051-4724-9DC1-4C49C19DEF26}" type="slidenum">
              <a:t>21</a:t>
            </a:fld>
            <a:endParaRPr lang="fr-FR"/>
          </a:p>
        </p:txBody>
      </p:sp>
      <p:sp>
        <p:nvSpPr>
          <p:cNvPr id="2" name="Espace réservé de l'image des diapositives 1">
            <a:extLst>
              <a:ext uri="{FF2B5EF4-FFF2-40B4-BE49-F238E27FC236}">
                <a16:creationId xmlns:a16="http://schemas.microsoft.com/office/drawing/2014/main" id="{271E9931-7375-CFF7-9B45-11C6FF955F22}"/>
              </a:ext>
            </a:extLst>
          </p:cNvPr>
          <p:cNvSpPr>
            <a:spLocks noGrp="1" noRot="1" noChangeAspect="1" noResize="1"/>
          </p:cNvSpPr>
          <p:nvPr>
            <p:ph type="sldImg"/>
          </p:nvPr>
        </p:nvSpPr>
        <p:spPr>
          <a:xfrm>
            <a:off x="839788" y="777875"/>
            <a:ext cx="5424487" cy="3836988"/>
          </a:xfrm>
          <a:solidFill>
            <a:srgbClr val="729FCF"/>
          </a:solidFill>
          <a:ln w="25400">
            <a:solidFill>
              <a:srgbClr val="3465A4"/>
            </a:solidFill>
            <a:prstDash val="solid"/>
          </a:ln>
        </p:spPr>
        <p:txBody>
          <a:bodyPr/>
          <a:lstStyle/>
          <a:p>
            <a:endParaRPr lang="fr-FR"/>
          </a:p>
        </p:txBody>
      </p:sp>
      <p:sp>
        <p:nvSpPr>
          <p:cNvPr id="3" name="Espace réservé des notes 2">
            <a:extLst>
              <a:ext uri="{FF2B5EF4-FFF2-40B4-BE49-F238E27FC236}">
                <a16:creationId xmlns:a16="http://schemas.microsoft.com/office/drawing/2014/main" id="{1F7AEE73-C33F-29C2-9182-A79BD8979A77}"/>
              </a:ext>
            </a:extLst>
          </p:cNvPr>
          <p:cNvSpPr txBox="1">
            <a:spLocks noGrp="1"/>
          </p:cNvSpPr>
          <p:nvPr>
            <p:ph type="body" sz="quarter" idx="1"/>
          </p:nvPr>
        </p:nvSpPr>
        <p:spPr>
          <a:xfrm>
            <a:off x="710437" y="4861354"/>
            <a:ext cx="5683156" cy="307777"/>
          </a:xfrm>
        </p:spPr>
        <p:txBody>
          <a:bodyPr vert="horz">
            <a:spAutoFit/>
          </a:bodyPr>
          <a:lstStyle/>
          <a:p>
            <a:endParaRPr lang="fr-FR"/>
          </a:p>
        </p:txBody>
      </p:sp>
    </p:spTree>
    <p:extLst>
      <p:ext uri="{BB962C8B-B14F-4D97-AF65-F5344CB8AC3E}">
        <p14:creationId xmlns:p14="http://schemas.microsoft.com/office/powerpoint/2010/main" val="2063582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2FF887-9049-722B-72DC-035088A2E0C3}"/>
            </a:ext>
          </a:extLst>
        </p:cNvPr>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EB891D47-2951-59C2-3CF9-1D0AA4656E91}"/>
              </a:ext>
            </a:extLst>
          </p:cNvPr>
          <p:cNvSpPr txBox="1">
            <a:spLocks noGrp="1"/>
          </p:cNvSpPr>
          <p:nvPr>
            <p:ph type="sldNum" sz="quarter" idx="5"/>
          </p:nvPr>
        </p:nvSpPr>
        <p:spPr>
          <a:ln/>
        </p:spPr>
        <p:txBody>
          <a:bodyPr vert="horz" lIns="0" tIns="0" rIns="0" bIns="0" anchor="b" anchorCtr="0">
            <a:noAutofit/>
          </a:bodyPr>
          <a:lstStyle/>
          <a:p>
            <a:pPr lvl="0"/>
            <a:fld id="{87CF0E21-5051-4724-9DC1-4C49C19DEF26}" type="slidenum">
              <a:t>3</a:t>
            </a:fld>
            <a:endParaRPr lang="fr-FR"/>
          </a:p>
        </p:txBody>
      </p:sp>
      <p:sp>
        <p:nvSpPr>
          <p:cNvPr id="2" name="Espace réservé de l'image des diapositives 1">
            <a:extLst>
              <a:ext uri="{FF2B5EF4-FFF2-40B4-BE49-F238E27FC236}">
                <a16:creationId xmlns:a16="http://schemas.microsoft.com/office/drawing/2014/main" id="{DE843D80-DD2F-0EC3-962E-D18508F4C1B5}"/>
              </a:ext>
            </a:extLst>
          </p:cNvPr>
          <p:cNvSpPr>
            <a:spLocks noGrp="1" noRot="1" noChangeAspect="1" noResize="1"/>
          </p:cNvSpPr>
          <p:nvPr>
            <p:ph type="sldImg"/>
          </p:nvPr>
        </p:nvSpPr>
        <p:spPr>
          <a:xfrm>
            <a:off x="839788" y="777875"/>
            <a:ext cx="5424487" cy="3836988"/>
          </a:xfrm>
          <a:solidFill>
            <a:srgbClr val="729FCF"/>
          </a:solidFill>
          <a:ln w="25400">
            <a:solidFill>
              <a:srgbClr val="3465A4"/>
            </a:solidFill>
            <a:prstDash val="solid"/>
          </a:ln>
        </p:spPr>
        <p:txBody>
          <a:bodyPr/>
          <a:lstStyle/>
          <a:p>
            <a:endParaRPr lang="fr-FR"/>
          </a:p>
        </p:txBody>
      </p:sp>
      <p:sp>
        <p:nvSpPr>
          <p:cNvPr id="3" name="Espace réservé des notes 2">
            <a:extLst>
              <a:ext uri="{FF2B5EF4-FFF2-40B4-BE49-F238E27FC236}">
                <a16:creationId xmlns:a16="http://schemas.microsoft.com/office/drawing/2014/main" id="{2023B6B8-B95C-7E58-251F-27BD91259253}"/>
              </a:ext>
            </a:extLst>
          </p:cNvPr>
          <p:cNvSpPr txBox="1">
            <a:spLocks noGrp="1"/>
          </p:cNvSpPr>
          <p:nvPr>
            <p:ph type="body" sz="quarter" idx="1"/>
          </p:nvPr>
        </p:nvSpPr>
        <p:spPr>
          <a:xfrm>
            <a:off x="710437" y="4861354"/>
            <a:ext cx="5683156" cy="307777"/>
          </a:xfrm>
        </p:spPr>
        <p:txBody>
          <a:bodyPr vert="horz">
            <a:spAutoFit/>
          </a:bodyPr>
          <a:lstStyle/>
          <a:p>
            <a:endParaRPr lang="fr-FR"/>
          </a:p>
        </p:txBody>
      </p:sp>
    </p:spTree>
    <p:extLst>
      <p:ext uri="{BB962C8B-B14F-4D97-AF65-F5344CB8AC3E}">
        <p14:creationId xmlns:p14="http://schemas.microsoft.com/office/powerpoint/2010/main" val="4263679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EF579D-817A-CBFD-5588-B7EFA03830DD}"/>
            </a:ext>
          </a:extLst>
        </p:cNvPr>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B37C27FF-A8A8-F9A7-9F2A-23DF321EEE75}"/>
              </a:ext>
            </a:extLst>
          </p:cNvPr>
          <p:cNvSpPr txBox="1">
            <a:spLocks noGrp="1"/>
          </p:cNvSpPr>
          <p:nvPr>
            <p:ph type="sldNum" sz="quarter" idx="5"/>
          </p:nvPr>
        </p:nvSpPr>
        <p:spPr>
          <a:ln/>
        </p:spPr>
        <p:txBody>
          <a:bodyPr vert="horz" lIns="0" tIns="0" rIns="0" bIns="0" anchor="b" anchorCtr="0">
            <a:noAutofit/>
          </a:bodyPr>
          <a:lstStyle/>
          <a:p>
            <a:pPr lvl="0"/>
            <a:fld id="{87CF0E21-5051-4724-9DC1-4C49C19DEF26}" type="slidenum">
              <a:t>4</a:t>
            </a:fld>
            <a:endParaRPr lang="fr-FR"/>
          </a:p>
        </p:txBody>
      </p:sp>
      <p:sp>
        <p:nvSpPr>
          <p:cNvPr id="2" name="Espace réservé de l'image des diapositives 1">
            <a:extLst>
              <a:ext uri="{FF2B5EF4-FFF2-40B4-BE49-F238E27FC236}">
                <a16:creationId xmlns:a16="http://schemas.microsoft.com/office/drawing/2014/main" id="{D60521F3-F133-91F5-9CFE-0BA938A3F098}"/>
              </a:ext>
            </a:extLst>
          </p:cNvPr>
          <p:cNvSpPr>
            <a:spLocks noGrp="1" noRot="1" noChangeAspect="1" noResize="1"/>
          </p:cNvSpPr>
          <p:nvPr>
            <p:ph type="sldImg"/>
          </p:nvPr>
        </p:nvSpPr>
        <p:spPr>
          <a:xfrm>
            <a:off x="839788" y="777875"/>
            <a:ext cx="5424487" cy="3836988"/>
          </a:xfrm>
          <a:solidFill>
            <a:srgbClr val="729FCF"/>
          </a:solidFill>
          <a:ln w="25400">
            <a:solidFill>
              <a:srgbClr val="3465A4"/>
            </a:solidFill>
            <a:prstDash val="solid"/>
          </a:ln>
        </p:spPr>
        <p:txBody>
          <a:bodyPr/>
          <a:lstStyle/>
          <a:p>
            <a:endParaRPr lang="fr-FR"/>
          </a:p>
        </p:txBody>
      </p:sp>
      <p:sp>
        <p:nvSpPr>
          <p:cNvPr id="3" name="Espace réservé des notes 2">
            <a:extLst>
              <a:ext uri="{FF2B5EF4-FFF2-40B4-BE49-F238E27FC236}">
                <a16:creationId xmlns:a16="http://schemas.microsoft.com/office/drawing/2014/main" id="{37BFB70E-F325-EDC5-C4FB-04D5E2DC87CD}"/>
              </a:ext>
            </a:extLst>
          </p:cNvPr>
          <p:cNvSpPr txBox="1">
            <a:spLocks noGrp="1"/>
          </p:cNvSpPr>
          <p:nvPr>
            <p:ph type="body" sz="quarter" idx="1"/>
          </p:nvPr>
        </p:nvSpPr>
        <p:spPr>
          <a:xfrm>
            <a:off x="710437" y="4861354"/>
            <a:ext cx="5683156" cy="307777"/>
          </a:xfrm>
        </p:spPr>
        <p:txBody>
          <a:bodyPr vert="horz">
            <a:spAutoFit/>
          </a:bodyPr>
          <a:lstStyle/>
          <a:p>
            <a:endParaRPr lang="fr-FR"/>
          </a:p>
        </p:txBody>
      </p:sp>
    </p:spTree>
    <p:extLst>
      <p:ext uri="{BB962C8B-B14F-4D97-AF65-F5344CB8AC3E}">
        <p14:creationId xmlns:p14="http://schemas.microsoft.com/office/powerpoint/2010/main" val="1160017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835D7E-EC2F-855E-5E45-2056B8C35358}"/>
            </a:ext>
          </a:extLst>
        </p:cNvPr>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D7230532-FE0A-026B-EB45-82C5FEB3590B}"/>
              </a:ext>
            </a:extLst>
          </p:cNvPr>
          <p:cNvSpPr txBox="1">
            <a:spLocks noGrp="1"/>
          </p:cNvSpPr>
          <p:nvPr>
            <p:ph type="sldNum" sz="quarter" idx="5"/>
          </p:nvPr>
        </p:nvSpPr>
        <p:spPr>
          <a:ln/>
        </p:spPr>
        <p:txBody>
          <a:bodyPr vert="horz" lIns="0" tIns="0" rIns="0" bIns="0" anchor="b" anchorCtr="0">
            <a:noAutofit/>
          </a:bodyPr>
          <a:lstStyle/>
          <a:p>
            <a:pPr lvl="0"/>
            <a:fld id="{87CF0E21-5051-4724-9DC1-4C49C19DEF26}" type="slidenum">
              <a:t>5</a:t>
            </a:fld>
            <a:endParaRPr lang="fr-FR"/>
          </a:p>
        </p:txBody>
      </p:sp>
      <p:sp>
        <p:nvSpPr>
          <p:cNvPr id="2" name="Espace réservé de l'image des diapositives 1">
            <a:extLst>
              <a:ext uri="{FF2B5EF4-FFF2-40B4-BE49-F238E27FC236}">
                <a16:creationId xmlns:a16="http://schemas.microsoft.com/office/drawing/2014/main" id="{2190B930-E645-D95C-065F-D185C748999C}"/>
              </a:ext>
            </a:extLst>
          </p:cNvPr>
          <p:cNvSpPr>
            <a:spLocks noGrp="1" noRot="1" noChangeAspect="1" noResize="1"/>
          </p:cNvSpPr>
          <p:nvPr>
            <p:ph type="sldImg"/>
          </p:nvPr>
        </p:nvSpPr>
        <p:spPr>
          <a:xfrm>
            <a:off x="839788" y="777875"/>
            <a:ext cx="5424487" cy="3836988"/>
          </a:xfrm>
          <a:solidFill>
            <a:srgbClr val="729FCF"/>
          </a:solidFill>
          <a:ln w="25400">
            <a:solidFill>
              <a:srgbClr val="3465A4"/>
            </a:solidFill>
            <a:prstDash val="solid"/>
          </a:ln>
        </p:spPr>
        <p:txBody>
          <a:bodyPr/>
          <a:lstStyle/>
          <a:p>
            <a:endParaRPr lang="fr-FR"/>
          </a:p>
        </p:txBody>
      </p:sp>
      <p:sp>
        <p:nvSpPr>
          <p:cNvPr id="3" name="Espace réservé des notes 2">
            <a:extLst>
              <a:ext uri="{FF2B5EF4-FFF2-40B4-BE49-F238E27FC236}">
                <a16:creationId xmlns:a16="http://schemas.microsoft.com/office/drawing/2014/main" id="{408892F7-B568-7711-6D7A-86D555C38F9D}"/>
              </a:ext>
            </a:extLst>
          </p:cNvPr>
          <p:cNvSpPr txBox="1">
            <a:spLocks noGrp="1"/>
          </p:cNvSpPr>
          <p:nvPr>
            <p:ph type="body" sz="quarter" idx="1"/>
          </p:nvPr>
        </p:nvSpPr>
        <p:spPr>
          <a:xfrm>
            <a:off x="710437" y="4861354"/>
            <a:ext cx="5683156" cy="307777"/>
          </a:xfrm>
        </p:spPr>
        <p:txBody>
          <a:bodyPr vert="horz">
            <a:spAutoFit/>
          </a:bodyPr>
          <a:lstStyle/>
          <a:p>
            <a:endParaRPr lang="fr-FR"/>
          </a:p>
        </p:txBody>
      </p:sp>
    </p:spTree>
    <p:extLst>
      <p:ext uri="{BB962C8B-B14F-4D97-AF65-F5344CB8AC3E}">
        <p14:creationId xmlns:p14="http://schemas.microsoft.com/office/powerpoint/2010/main" val="2998144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FDAB25-7CB2-CF9F-6D29-C1434DE16902}"/>
            </a:ext>
          </a:extLst>
        </p:cNvPr>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B3F47858-320B-78C7-64D0-D963490B4745}"/>
              </a:ext>
            </a:extLst>
          </p:cNvPr>
          <p:cNvSpPr txBox="1">
            <a:spLocks noGrp="1"/>
          </p:cNvSpPr>
          <p:nvPr>
            <p:ph type="sldNum" sz="quarter" idx="5"/>
          </p:nvPr>
        </p:nvSpPr>
        <p:spPr>
          <a:ln/>
        </p:spPr>
        <p:txBody>
          <a:bodyPr vert="horz" lIns="0" tIns="0" rIns="0" bIns="0" anchor="b" anchorCtr="0">
            <a:noAutofit/>
          </a:bodyPr>
          <a:lstStyle/>
          <a:p>
            <a:pPr lvl="0"/>
            <a:fld id="{87CF0E21-5051-4724-9DC1-4C49C19DEF26}" type="slidenum">
              <a:t>6</a:t>
            </a:fld>
            <a:endParaRPr lang="fr-FR"/>
          </a:p>
        </p:txBody>
      </p:sp>
      <p:sp>
        <p:nvSpPr>
          <p:cNvPr id="2" name="Espace réservé de l'image des diapositives 1">
            <a:extLst>
              <a:ext uri="{FF2B5EF4-FFF2-40B4-BE49-F238E27FC236}">
                <a16:creationId xmlns:a16="http://schemas.microsoft.com/office/drawing/2014/main" id="{5703187F-43FC-5434-14EE-ED87AEB01505}"/>
              </a:ext>
            </a:extLst>
          </p:cNvPr>
          <p:cNvSpPr>
            <a:spLocks noGrp="1" noRot="1" noChangeAspect="1" noResize="1"/>
          </p:cNvSpPr>
          <p:nvPr>
            <p:ph type="sldImg"/>
          </p:nvPr>
        </p:nvSpPr>
        <p:spPr>
          <a:xfrm>
            <a:off x="839788" y="777875"/>
            <a:ext cx="5424487" cy="3836988"/>
          </a:xfrm>
          <a:solidFill>
            <a:srgbClr val="729FCF"/>
          </a:solidFill>
          <a:ln w="25400">
            <a:solidFill>
              <a:srgbClr val="3465A4"/>
            </a:solidFill>
            <a:prstDash val="solid"/>
          </a:ln>
        </p:spPr>
        <p:txBody>
          <a:bodyPr/>
          <a:lstStyle/>
          <a:p>
            <a:endParaRPr lang="fr-FR"/>
          </a:p>
        </p:txBody>
      </p:sp>
      <p:sp>
        <p:nvSpPr>
          <p:cNvPr id="3" name="Espace réservé des notes 2">
            <a:extLst>
              <a:ext uri="{FF2B5EF4-FFF2-40B4-BE49-F238E27FC236}">
                <a16:creationId xmlns:a16="http://schemas.microsoft.com/office/drawing/2014/main" id="{BAF9C1A2-DB14-C6B9-BB9C-6CCFE7D4B58E}"/>
              </a:ext>
            </a:extLst>
          </p:cNvPr>
          <p:cNvSpPr txBox="1">
            <a:spLocks noGrp="1"/>
          </p:cNvSpPr>
          <p:nvPr>
            <p:ph type="body" sz="quarter" idx="1"/>
          </p:nvPr>
        </p:nvSpPr>
        <p:spPr>
          <a:xfrm>
            <a:off x="710437" y="4861354"/>
            <a:ext cx="5683156" cy="307777"/>
          </a:xfrm>
        </p:spPr>
        <p:txBody>
          <a:bodyPr vert="horz">
            <a:spAutoFit/>
          </a:bodyPr>
          <a:lstStyle/>
          <a:p>
            <a:endParaRPr lang="fr-FR"/>
          </a:p>
        </p:txBody>
      </p:sp>
    </p:spTree>
    <p:extLst>
      <p:ext uri="{BB962C8B-B14F-4D97-AF65-F5344CB8AC3E}">
        <p14:creationId xmlns:p14="http://schemas.microsoft.com/office/powerpoint/2010/main" val="3789651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A25B08-F1E2-5A85-C12D-FAB55657767E}"/>
            </a:ext>
          </a:extLst>
        </p:cNvPr>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9853649A-2D24-F12C-0A5C-E4A3A08BE1A7}"/>
              </a:ext>
            </a:extLst>
          </p:cNvPr>
          <p:cNvSpPr txBox="1">
            <a:spLocks noGrp="1"/>
          </p:cNvSpPr>
          <p:nvPr>
            <p:ph type="sldNum" sz="quarter" idx="5"/>
          </p:nvPr>
        </p:nvSpPr>
        <p:spPr>
          <a:ln/>
        </p:spPr>
        <p:txBody>
          <a:bodyPr vert="horz" lIns="0" tIns="0" rIns="0" bIns="0" anchor="b" anchorCtr="0">
            <a:noAutofit/>
          </a:bodyPr>
          <a:lstStyle/>
          <a:p>
            <a:pPr lvl="0"/>
            <a:fld id="{87CF0E21-5051-4724-9DC1-4C49C19DEF26}" type="slidenum">
              <a:t>7</a:t>
            </a:fld>
            <a:endParaRPr lang="fr-FR"/>
          </a:p>
        </p:txBody>
      </p:sp>
      <p:sp>
        <p:nvSpPr>
          <p:cNvPr id="2" name="Espace réservé de l'image des diapositives 1">
            <a:extLst>
              <a:ext uri="{FF2B5EF4-FFF2-40B4-BE49-F238E27FC236}">
                <a16:creationId xmlns:a16="http://schemas.microsoft.com/office/drawing/2014/main" id="{75D3730E-8294-7E3B-8CAE-743B84BCE654}"/>
              </a:ext>
            </a:extLst>
          </p:cNvPr>
          <p:cNvSpPr>
            <a:spLocks noGrp="1" noRot="1" noChangeAspect="1" noResize="1"/>
          </p:cNvSpPr>
          <p:nvPr>
            <p:ph type="sldImg"/>
          </p:nvPr>
        </p:nvSpPr>
        <p:spPr>
          <a:xfrm>
            <a:off x="839788" y="777875"/>
            <a:ext cx="5424487" cy="3836988"/>
          </a:xfrm>
          <a:solidFill>
            <a:srgbClr val="729FCF"/>
          </a:solidFill>
          <a:ln w="25400">
            <a:solidFill>
              <a:srgbClr val="3465A4"/>
            </a:solidFill>
            <a:prstDash val="solid"/>
          </a:ln>
        </p:spPr>
        <p:txBody>
          <a:bodyPr/>
          <a:lstStyle/>
          <a:p>
            <a:endParaRPr lang="fr-FR"/>
          </a:p>
        </p:txBody>
      </p:sp>
      <p:sp>
        <p:nvSpPr>
          <p:cNvPr id="3" name="Espace réservé des notes 2">
            <a:extLst>
              <a:ext uri="{FF2B5EF4-FFF2-40B4-BE49-F238E27FC236}">
                <a16:creationId xmlns:a16="http://schemas.microsoft.com/office/drawing/2014/main" id="{EC9CA254-703B-650D-2F47-57B4BB5B19BA}"/>
              </a:ext>
            </a:extLst>
          </p:cNvPr>
          <p:cNvSpPr txBox="1">
            <a:spLocks noGrp="1"/>
          </p:cNvSpPr>
          <p:nvPr>
            <p:ph type="body" sz="quarter" idx="1"/>
          </p:nvPr>
        </p:nvSpPr>
        <p:spPr>
          <a:xfrm>
            <a:off x="710437" y="4861354"/>
            <a:ext cx="5683156" cy="307777"/>
          </a:xfrm>
        </p:spPr>
        <p:txBody>
          <a:bodyPr vert="horz">
            <a:spAutoFit/>
          </a:bodyPr>
          <a:lstStyle/>
          <a:p>
            <a:endParaRPr lang="fr-FR"/>
          </a:p>
        </p:txBody>
      </p:sp>
    </p:spTree>
    <p:extLst>
      <p:ext uri="{BB962C8B-B14F-4D97-AF65-F5344CB8AC3E}">
        <p14:creationId xmlns:p14="http://schemas.microsoft.com/office/powerpoint/2010/main" val="3612717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39F144-9A7E-06CE-8C02-D5EA44246AF0}"/>
            </a:ext>
          </a:extLst>
        </p:cNvPr>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4F3686D6-A637-5091-C7D5-23250295E038}"/>
              </a:ext>
            </a:extLst>
          </p:cNvPr>
          <p:cNvSpPr txBox="1">
            <a:spLocks noGrp="1"/>
          </p:cNvSpPr>
          <p:nvPr>
            <p:ph type="sldNum" sz="quarter" idx="5"/>
          </p:nvPr>
        </p:nvSpPr>
        <p:spPr>
          <a:ln/>
        </p:spPr>
        <p:txBody>
          <a:bodyPr vert="horz" lIns="0" tIns="0" rIns="0" bIns="0" anchor="b" anchorCtr="0">
            <a:noAutofit/>
          </a:bodyPr>
          <a:lstStyle/>
          <a:p>
            <a:pPr lvl="0"/>
            <a:fld id="{87CF0E21-5051-4724-9DC1-4C49C19DEF26}" type="slidenum">
              <a:t>8</a:t>
            </a:fld>
            <a:endParaRPr lang="fr-FR"/>
          </a:p>
        </p:txBody>
      </p:sp>
      <p:sp>
        <p:nvSpPr>
          <p:cNvPr id="2" name="Espace réservé de l'image des diapositives 1">
            <a:extLst>
              <a:ext uri="{FF2B5EF4-FFF2-40B4-BE49-F238E27FC236}">
                <a16:creationId xmlns:a16="http://schemas.microsoft.com/office/drawing/2014/main" id="{DEF92E88-E2FF-3519-99E0-300FCD81BD13}"/>
              </a:ext>
            </a:extLst>
          </p:cNvPr>
          <p:cNvSpPr>
            <a:spLocks noGrp="1" noRot="1" noChangeAspect="1" noResize="1"/>
          </p:cNvSpPr>
          <p:nvPr>
            <p:ph type="sldImg"/>
          </p:nvPr>
        </p:nvSpPr>
        <p:spPr>
          <a:xfrm>
            <a:off x="839788" y="777875"/>
            <a:ext cx="5424487" cy="3836988"/>
          </a:xfrm>
          <a:solidFill>
            <a:srgbClr val="729FCF"/>
          </a:solidFill>
          <a:ln w="25400">
            <a:solidFill>
              <a:srgbClr val="3465A4"/>
            </a:solidFill>
            <a:prstDash val="solid"/>
          </a:ln>
        </p:spPr>
        <p:txBody>
          <a:bodyPr/>
          <a:lstStyle/>
          <a:p>
            <a:endParaRPr lang="fr-FR"/>
          </a:p>
        </p:txBody>
      </p:sp>
      <p:sp>
        <p:nvSpPr>
          <p:cNvPr id="3" name="Espace réservé des notes 2">
            <a:extLst>
              <a:ext uri="{FF2B5EF4-FFF2-40B4-BE49-F238E27FC236}">
                <a16:creationId xmlns:a16="http://schemas.microsoft.com/office/drawing/2014/main" id="{3BD1FE6F-E6BD-5EA0-4ED6-A55330DBD9B3}"/>
              </a:ext>
            </a:extLst>
          </p:cNvPr>
          <p:cNvSpPr txBox="1">
            <a:spLocks noGrp="1"/>
          </p:cNvSpPr>
          <p:nvPr>
            <p:ph type="body" sz="quarter" idx="1"/>
          </p:nvPr>
        </p:nvSpPr>
        <p:spPr>
          <a:xfrm>
            <a:off x="710437" y="4861354"/>
            <a:ext cx="5683156" cy="307777"/>
          </a:xfrm>
        </p:spPr>
        <p:txBody>
          <a:bodyPr vert="horz">
            <a:spAutoFit/>
          </a:bodyPr>
          <a:lstStyle/>
          <a:p>
            <a:endParaRPr lang="fr-FR"/>
          </a:p>
        </p:txBody>
      </p:sp>
    </p:spTree>
    <p:extLst>
      <p:ext uri="{BB962C8B-B14F-4D97-AF65-F5344CB8AC3E}">
        <p14:creationId xmlns:p14="http://schemas.microsoft.com/office/powerpoint/2010/main" val="42819227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B1D024-82C4-3D98-C0AD-F717D8119D0A}"/>
            </a:ext>
          </a:extLst>
        </p:cNvPr>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BE49B522-3661-0823-F456-5416DBD3E84A}"/>
              </a:ext>
            </a:extLst>
          </p:cNvPr>
          <p:cNvSpPr txBox="1">
            <a:spLocks noGrp="1"/>
          </p:cNvSpPr>
          <p:nvPr>
            <p:ph type="sldNum" sz="quarter" idx="5"/>
          </p:nvPr>
        </p:nvSpPr>
        <p:spPr>
          <a:ln/>
        </p:spPr>
        <p:txBody>
          <a:bodyPr vert="horz" lIns="0" tIns="0" rIns="0" bIns="0" anchor="b" anchorCtr="0">
            <a:noAutofit/>
          </a:bodyPr>
          <a:lstStyle/>
          <a:p>
            <a:pPr lvl="0"/>
            <a:fld id="{87CF0E21-5051-4724-9DC1-4C49C19DEF26}" type="slidenum">
              <a:t>9</a:t>
            </a:fld>
            <a:endParaRPr lang="fr-FR"/>
          </a:p>
        </p:txBody>
      </p:sp>
      <p:sp>
        <p:nvSpPr>
          <p:cNvPr id="2" name="Espace réservé de l'image des diapositives 1">
            <a:extLst>
              <a:ext uri="{FF2B5EF4-FFF2-40B4-BE49-F238E27FC236}">
                <a16:creationId xmlns:a16="http://schemas.microsoft.com/office/drawing/2014/main" id="{C5A78833-1F2E-954F-27FC-DF77B8443786}"/>
              </a:ext>
            </a:extLst>
          </p:cNvPr>
          <p:cNvSpPr>
            <a:spLocks noGrp="1" noRot="1" noChangeAspect="1" noResize="1"/>
          </p:cNvSpPr>
          <p:nvPr>
            <p:ph type="sldImg"/>
          </p:nvPr>
        </p:nvSpPr>
        <p:spPr>
          <a:xfrm>
            <a:off x="839788" y="777875"/>
            <a:ext cx="5424487" cy="3836988"/>
          </a:xfrm>
          <a:solidFill>
            <a:srgbClr val="729FCF"/>
          </a:solidFill>
          <a:ln w="25400">
            <a:solidFill>
              <a:srgbClr val="3465A4"/>
            </a:solidFill>
            <a:prstDash val="solid"/>
          </a:ln>
        </p:spPr>
        <p:txBody>
          <a:bodyPr/>
          <a:lstStyle/>
          <a:p>
            <a:endParaRPr lang="fr-FR"/>
          </a:p>
        </p:txBody>
      </p:sp>
      <p:sp>
        <p:nvSpPr>
          <p:cNvPr id="3" name="Espace réservé des notes 2">
            <a:extLst>
              <a:ext uri="{FF2B5EF4-FFF2-40B4-BE49-F238E27FC236}">
                <a16:creationId xmlns:a16="http://schemas.microsoft.com/office/drawing/2014/main" id="{C76CA574-E2E3-2725-B879-55F6258EA7CA}"/>
              </a:ext>
            </a:extLst>
          </p:cNvPr>
          <p:cNvSpPr txBox="1">
            <a:spLocks noGrp="1"/>
          </p:cNvSpPr>
          <p:nvPr>
            <p:ph type="body" sz="quarter" idx="1"/>
          </p:nvPr>
        </p:nvSpPr>
        <p:spPr>
          <a:xfrm>
            <a:off x="710437" y="4861354"/>
            <a:ext cx="5683156" cy="307777"/>
          </a:xfrm>
        </p:spPr>
        <p:txBody>
          <a:bodyPr vert="horz">
            <a:spAutoFit/>
          </a:bodyPr>
          <a:lstStyle/>
          <a:p>
            <a:endParaRPr lang="fr-FR"/>
          </a:p>
        </p:txBody>
      </p:sp>
    </p:spTree>
    <p:extLst>
      <p:ext uri="{BB962C8B-B14F-4D97-AF65-F5344CB8AC3E}">
        <p14:creationId xmlns:p14="http://schemas.microsoft.com/office/powerpoint/2010/main" val="296009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AFA078-D901-40D8-9552-198BCE747046}"/>
              </a:ext>
            </a:extLst>
          </p:cNvPr>
          <p:cNvSpPr>
            <a:spLocks noGrp="1"/>
          </p:cNvSpPr>
          <p:nvPr>
            <p:ph type="ctrTitle"/>
          </p:nvPr>
        </p:nvSpPr>
        <p:spPr>
          <a:xfrm>
            <a:off x="1336675" y="1236663"/>
            <a:ext cx="8018463" cy="2632075"/>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D70E76B9-BA6B-C329-B5AA-CA7F5D5CB58E}"/>
              </a:ext>
            </a:extLst>
          </p:cNvPr>
          <p:cNvSpPr>
            <a:spLocks noGrp="1"/>
          </p:cNvSpPr>
          <p:nvPr>
            <p:ph type="subTitle" idx="1"/>
          </p:nvPr>
        </p:nvSpPr>
        <p:spPr>
          <a:xfrm>
            <a:off x="1336675" y="3970338"/>
            <a:ext cx="8018463"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0FDBE4BE-8EB9-FD97-F5D6-98E6ECB26611}"/>
              </a:ext>
            </a:extLst>
          </p:cNvPr>
          <p:cNvSpPr>
            <a:spLocks noGrp="1"/>
          </p:cNvSpPr>
          <p:nvPr>
            <p:ph type="dt" sz="half" idx="10"/>
          </p:nvPr>
        </p:nvSpPr>
        <p:spPr/>
        <p:txBody>
          <a:bodyPr/>
          <a:lstStyle/>
          <a:p>
            <a:pPr lvl="0"/>
            <a:endParaRPr lang="fr-FR"/>
          </a:p>
        </p:txBody>
      </p:sp>
      <p:sp>
        <p:nvSpPr>
          <p:cNvPr id="5" name="Espace réservé du pied de page 4">
            <a:extLst>
              <a:ext uri="{FF2B5EF4-FFF2-40B4-BE49-F238E27FC236}">
                <a16:creationId xmlns:a16="http://schemas.microsoft.com/office/drawing/2014/main" id="{7FB1C94B-436A-3E60-B398-ECAC1BD495C5}"/>
              </a:ext>
            </a:extLst>
          </p:cNvPr>
          <p:cNvSpPr>
            <a:spLocks noGrp="1"/>
          </p:cNvSpPr>
          <p:nvPr>
            <p:ph type="ftr" sz="quarter" idx="11"/>
          </p:nvPr>
        </p:nvSpPr>
        <p:spPr/>
        <p:txBody>
          <a:bodyPr/>
          <a:lstStyle/>
          <a:p>
            <a:pPr lvl="0"/>
            <a:endParaRPr lang="fr-FR"/>
          </a:p>
        </p:txBody>
      </p:sp>
      <p:sp>
        <p:nvSpPr>
          <p:cNvPr id="6" name="Espace réservé du numéro de diapositive 5">
            <a:extLst>
              <a:ext uri="{FF2B5EF4-FFF2-40B4-BE49-F238E27FC236}">
                <a16:creationId xmlns:a16="http://schemas.microsoft.com/office/drawing/2014/main" id="{1C15E7CD-07BC-1E61-9CDD-2CE352F6D525}"/>
              </a:ext>
            </a:extLst>
          </p:cNvPr>
          <p:cNvSpPr>
            <a:spLocks noGrp="1"/>
          </p:cNvSpPr>
          <p:nvPr>
            <p:ph type="sldNum" sz="quarter" idx="12"/>
          </p:nvPr>
        </p:nvSpPr>
        <p:spPr/>
        <p:txBody>
          <a:bodyPr/>
          <a:lstStyle/>
          <a:p>
            <a:pPr lvl="0"/>
            <a:fld id="{E93CF2C4-9E92-4047-8D5C-09901F34BE2C}" type="slidenum">
              <a:t>‹N°›</a:t>
            </a:fld>
            <a:endParaRPr lang="fr-FR"/>
          </a:p>
        </p:txBody>
      </p:sp>
    </p:spTree>
    <p:extLst>
      <p:ext uri="{BB962C8B-B14F-4D97-AF65-F5344CB8AC3E}">
        <p14:creationId xmlns:p14="http://schemas.microsoft.com/office/powerpoint/2010/main" val="2060118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A41067-7720-1BC5-4164-F9B513BFFEB5}"/>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40F66E0F-2ED0-DB1E-3D4E-0259734AAB00}"/>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B909BE1-0981-0A94-8C5B-69814890C6FE}"/>
              </a:ext>
            </a:extLst>
          </p:cNvPr>
          <p:cNvSpPr>
            <a:spLocks noGrp="1"/>
          </p:cNvSpPr>
          <p:nvPr>
            <p:ph type="dt" sz="half" idx="10"/>
          </p:nvPr>
        </p:nvSpPr>
        <p:spPr/>
        <p:txBody>
          <a:bodyPr/>
          <a:lstStyle/>
          <a:p>
            <a:pPr lvl="0"/>
            <a:endParaRPr lang="fr-FR"/>
          </a:p>
        </p:txBody>
      </p:sp>
      <p:sp>
        <p:nvSpPr>
          <p:cNvPr id="5" name="Espace réservé du pied de page 4">
            <a:extLst>
              <a:ext uri="{FF2B5EF4-FFF2-40B4-BE49-F238E27FC236}">
                <a16:creationId xmlns:a16="http://schemas.microsoft.com/office/drawing/2014/main" id="{358D38BE-6E2F-7B99-8902-82FE1C6B9558}"/>
              </a:ext>
            </a:extLst>
          </p:cNvPr>
          <p:cNvSpPr>
            <a:spLocks noGrp="1"/>
          </p:cNvSpPr>
          <p:nvPr>
            <p:ph type="ftr" sz="quarter" idx="11"/>
          </p:nvPr>
        </p:nvSpPr>
        <p:spPr/>
        <p:txBody>
          <a:bodyPr/>
          <a:lstStyle/>
          <a:p>
            <a:pPr lvl="0"/>
            <a:endParaRPr lang="fr-FR"/>
          </a:p>
        </p:txBody>
      </p:sp>
      <p:sp>
        <p:nvSpPr>
          <p:cNvPr id="6" name="Espace réservé du numéro de diapositive 5">
            <a:extLst>
              <a:ext uri="{FF2B5EF4-FFF2-40B4-BE49-F238E27FC236}">
                <a16:creationId xmlns:a16="http://schemas.microsoft.com/office/drawing/2014/main" id="{2A24BCC9-5504-8527-C2B7-CD97D2581F8B}"/>
              </a:ext>
            </a:extLst>
          </p:cNvPr>
          <p:cNvSpPr>
            <a:spLocks noGrp="1"/>
          </p:cNvSpPr>
          <p:nvPr>
            <p:ph type="sldNum" sz="quarter" idx="12"/>
          </p:nvPr>
        </p:nvSpPr>
        <p:spPr/>
        <p:txBody>
          <a:bodyPr/>
          <a:lstStyle/>
          <a:p>
            <a:pPr lvl="0"/>
            <a:fld id="{0053704B-192D-4563-B9AE-3939D988B3CC}" type="slidenum">
              <a:t>‹N°›</a:t>
            </a:fld>
            <a:endParaRPr lang="fr-FR"/>
          </a:p>
        </p:txBody>
      </p:sp>
    </p:spTree>
    <p:extLst>
      <p:ext uri="{BB962C8B-B14F-4D97-AF65-F5344CB8AC3E}">
        <p14:creationId xmlns:p14="http://schemas.microsoft.com/office/powerpoint/2010/main" val="789518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4ADEA79D-EDAB-68FA-9E86-6B40E711E2D8}"/>
              </a:ext>
            </a:extLst>
          </p:cNvPr>
          <p:cNvSpPr>
            <a:spLocks noGrp="1"/>
          </p:cNvSpPr>
          <p:nvPr>
            <p:ph type="title" orient="vert"/>
          </p:nvPr>
        </p:nvSpPr>
        <p:spPr>
          <a:xfrm>
            <a:off x="7751763" y="301625"/>
            <a:ext cx="2405062" cy="5851525"/>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FADE213D-77BC-5712-4DBC-170767F6B4BD}"/>
              </a:ext>
            </a:extLst>
          </p:cNvPr>
          <p:cNvSpPr>
            <a:spLocks noGrp="1"/>
          </p:cNvSpPr>
          <p:nvPr>
            <p:ph type="body" orient="vert" idx="1"/>
          </p:nvPr>
        </p:nvSpPr>
        <p:spPr>
          <a:xfrm>
            <a:off x="534988" y="301625"/>
            <a:ext cx="7064375"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A10EAC9-1FE3-32FD-DB95-6E92754D46F4}"/>
              </a:ext>
            </a:extLst>
          </p:cNvPr>
          <p:cNvSpPr>
            <a:spLocks noGrp="1"/>
          </p:cNvSpPr>
          <p:nvPr>
            <p:ph type="dt" sz="half" idx="10"/>
          </p:nvPr>
        </p:nvSpPr>
        <p:spPr/>
        <p:txBody>
          <a:bodyPr/>
          <a:lstStyle/>
          <a:p>
            <a:pPr lvl="0"/>
            <a:endParaRPr lang="fr-FR"/>
          </a:p>
        </p:txBody>
      </p:sp>
      <p:sp>
        <p:nvSpPr>
          <p:cNvPr id="5" name="Espace réservé du pied de page 4">
            <a:extLst>
              <a:ext uri="{FF2B5EF4-FFF2-40B4-BE49-F238E27FC236}">
                <a16:creationId xmlns:a16="http://schemas.microsoft.com/office/drawing/2014/main" id="{3A588955-051D-19D6-2CAC-F9828B40D146}"/>
              </a:ext>
            </a:extLst>
          </p:cNvPr>
          <p:cNvSpPr>
            <a:spLocks noGrp="1"/>
          </p:cNvSpPr>
          <p:nvPr>
            <p:ph type="ftr" sz="quarter" idx="11"/>
          </p:nvPr>
        </p:nvSpPr>
        <p:spPr/>
        <p:txBody>
          <a:bodyPr/>
          <a:lstStyle/>
          <a:p>
            <a:pPr lvl="0"/>
            <a:endParaRPr lang="fr-FR"/>
          </a:p>
        </p:txBody>
      </p:sp>
      <p:sp>
        <p:nvSpPr>
          <p:cNvPr id="6" name="Espace réservé du numéro de diapositive 5">
            <a:extLst>
              <a:ext uri="{FF2B5EF4-FFF2-40B4-BE49-F238E27FC236}">
                <a16:creationId xmlns:a16="http://schemas.microsoft.com/office/drawing/2014/main" id="{28901456-BCC0-18FA-BC4A-1C6657B423CB}"/>
              </a:ext>
            </a:extLst>
          </p:cNvPr>
          <p:cNvSpPr>
            <a:spLocks noGrp="1"/>
          </p:cNvSpPr>
          <p:nvPr>
            <p:ph type="sldNum" sz="quarter" idx="12"/>
          </p:nvPr>
        </p:nvSpPr>
        <p:spPr/>
        <p:txBody>
          <a:bodyPr/>
          <a:lstStyle/>
          <a:p>
            <a:pPr lvl="0"/>
            <a:fld id="{3D06AA15-B7B7-4F57-B1BE-38B5208669E7}" type="slidenum">
              <a:t>‹N°›</a:t>
            </a:fld>
            <a:endParaRPr lang="fr-FR"/>
          </a:p>
        </p:txBody>
      </p:sp>
    </p:spTree>
    <p:extLst>
      <p:ext uri="{BB962C8B-B14F-4D97-AF65-F5344CB8AC3E}">
        <p14:creationId xmlns:p14="http://schemas.microsoft.com/office/powerpoint/2010/main" val="2991019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C9EBB7-4B03-DAB2-DB42-AEA44215FAC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8562D42-3E03-5982-602E-6981FF5C72DD}"/>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A2B4155-328D-ACB3-0458-B81D78B6E079}"/>
              </a:ext>
            </a:extLst>
          </p:cNvPr>
          <p:cNvSpPr>
            <a:spLocks noGrp="1"/>
          </p:cNvSpPr>
          <p:nvPr>
            <p:ph type="dt" sz="half" idx="10"/>
          </p:nvPr>
        </p:nvSpPr>
        <p:spPr/>
        <p:txBody>
          <a:bodyPr/>
          <a:lstStyle/>
          <a:p>
            <a:pPr lvl="0"/>
            <a:endParaRPr lang="fr-FR"/>
          </a:p>
        </p:txBody>
      </p:sp>
      <p:sp>
        <p:nvSpPr>
          <p:cNvPr id="5" name="Espace réservé du pied de page 4">
            <a:extLst>
              <a:ext uri="{FF2B5EF4-FFF2-40B4-BE49-F238E27FC236}">
                <a16:creationId xmlns:a16="http://schemas.microsoft.com/office/drawing/2014/main" id="{6F301485-AF5F-6078-830F-1287C5857B78}"/>
              </a:ext>
            </a:extLst>
          </p:cNvPr>
          <p:cNvSpPr>
            <a:spLocks noGrp="1"/>
          </p:cNvSpPr>
          <p:nvPr>
            <p:ph type="ftr" sz="quarter" idx="11"/>
          </p:nvPr>
        </p:nvSpPr>
        <p:spPr/>
        <p:txBody>
          <a:bodyPr/>
          <a:lstStyle/>
          <a:p>
            <a:pPr lvl="0"/>
            <a:endParaRPr lang="fr-FR"/>
          </a:p>
        </p:txBody>
      </p:sp>
      <p:sp>
        <p:nvSpPr>
          <p:cNvPr id="6" name="Espace réservé du numéro de diapositive 5">
            <a:extLst>
              <a:ext uri="{FF2B5EF4-FFF2-40B4-BE49-F238E27FC236}">
                <a16:creationId xmlns:a16="http://schemas.microsoft.com/office/drawing/2014/main" id="{9DA21BDB-DEE8-1854-F686-2A79E369E955}"/>
              </a:ext>
            </a:extLst>
          </p:cNvPr>
          <p:cNvSpPr>
            <a:spLocks noGrp="1"/>
          </p:cNvSpPr>
          <p:nvPr>
            <p:ph type="sldNum" sz="quarter" idx="12"/>
          </p:nvPr>
        </p:nvSpPr>
        <p:spPr/>
        <p:txBody>
          <a:bodyPr/>
          <a:lstStyle/>
          <a:p>
            <a:pPr lvl="0"/>
            <a:fld id="{A7A10713-0DA1-402E-8468-5D420EAA66C7}" type="slidenum">
              <a:t>‹N°›</a:t>
            </a:fld>
            <a:endParaRPr lang="fr-FR"/>
          </a:p>
        </p:txBody>
      </p:sp>
    </p:spTree>
    <p:extLst>
      <p:ext uri="{BB962C8B-B14F-4D97-AF65-F5344CB8AC3E}">
        <p14:creationId xmlns:p14="http://schemas.microsoft.com/office/powerpoint/2010/main" val="2632095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DFCAA7-5090-789D-7355-C39017FF1C64}"/>
              </a:ext>
            </a:extLst>
          </p:cNvPr>
          <p:cNvSpPr>
            <a:spLocks noGrp="1"/>
          </p:cNvSpPr>
          <p:nvPr>
            <p:ph type="title"/>
          </p:nvPr>
        </p:nvSpPr>
        <p:spPr>
          <a:xfrm>
            <a:off x="730250" y="1884363"/>
            <a:ext cx="9220200" cy="31448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16846993-26DA-14C9-E99E-0347169E51E2}"/>
              </a:ext>
            </a:extLst>
          </p:cNvPr>
          <p:cNvSpPr>
            <a:spLocks noGrp="1"/>
          </p:cNvSpPr>
          <p:nvPr>
            <p:ph type="body" idx="1"/>
          </p:nvPr>
        </p:nvSpPr>
        <p:spPr>
          <a:xfrm>
            <a:off x="730250" y="5059363"/>
            <a:ext cx="9220200" cy="16525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464808A-530C-F327-7F97-ED187D4FDFCB}"/>
              </a:ext>
            </a:extLst>
          </p:cNvPr>
          <p:cNvSpPr>
            <a:spLocks noGrp="1"/>
          </p:cNvSpPr>
          <p:nvPr>
            <p:ph type="dt" sz="half" idx="10"/>
          </p:nvPr>
        </p:nvSpPr>
        <p:spPr/>
        <p:txBody>
          <a:bodyPr/>
          <a:lstStyle/>
          <a:p>
            <a:pPr lvl="0"/>
            <a:endParaRPr lang="fr-FR"/>
          </a:p>
        </p:txBody>
      </p:sp>
      <p:sp>
        <p:nvSpPr>
          <p:cNvPr id="5" name="Espace réservé du pied de page 4">
            <a:extLst>
              <a:ext uri="{FF2B5EF4-FFF2-40B4-BE49-F238E27FC236}">
                <a16:creationId xmlns:a16="http://schemas.microsoft.com/office/drawing/2014/main" id="{BD27064F-489E-2197-8038-0A6D8729FE02}"/>
              </a:ext>
            </a:extLst>
          </p:cNvPr>
          <p:cNvSpPr>
            <a:spLocks noGrp="1"/>
          </p:cNvSpPr>
          <p:nvPr>
            <p:ph type="ftr" sz="quarter" idx="11"/>
          </p:nvPr>
        </p:nvSpPr>
        <p:spPr/>
        <p:txBody>
          <a:bodyPr/>
          <a:lstStyle/>
          <a:p>
            <a:pPr lvl="0"/>
            <a:endParaRPr lang="fr-FR"/>
          </a:p>
        </p:txBody>
      </p:sp>
      <p:sp>
        <p:nvSpPr>
          <p:cNvPr id="6" name="Espace réservé du numéro de diapositive 5">
            <a:extLst>
              <a:ext uri="{FF2B5EF4-FFF2-40B4-BE49-F238E27FC236}">
                <a16:creationId xmlns:a16="http://schemas.microsoft.com/office/drawing/2014/main" id="{D3D34B36-044C-83A6-1107-BF575820DA72}"/>
              </a:ext>
            </a:extLst>
          </p:cNvPr>
          <p:cNvSpPr>
            <a:spLocks noGrp="1"/>
          </p:cNvSpPr>
          <p:nvPr>
            <p:ph type="sldNum" sz="quarter" idx="12"/>
          </p:nvPr>
        </p:nvSpPr>
        <p:spPr/>
        <p:txBody>
          <a:bodyPr/>
          <a:lstStyle/>
          <a:p>
            <a:pPr lvl="0"/>
            <a:fld id="{40724A36-64C9-48EA-BE51-52479445B26C}" type="slidenum">
              <a:t>‹N°›</a:t>
            </a:fld>
            <a:endParaRPr lang="fr-FR"/>
          </a:p>
        </p:txBody>
      </p:sp>
    </p:spTree>
    <p:extLst>
      <p:ext uri="{BB962C8B-B14F-4D97-AF65-F5344CB8AC3E}">
        <p14:creationId xmlns:p14="http://schemas.microsoft.com/office/powerpoint/2010/main" val="402856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A5C14D-1DEB-CA5F-B422-79970DBED51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E134381-FF22-6FB7-33EB-C6ABFE342A9C}"/>
              </a:ext>
            </a:extLst>
          </p:cNvPr>
          <p:cNvSpPr>
            <a:spLocks noGrp="1"/>
          </p:cNvSpPr>
          <p:nvPr>
            <p:ph sz="half" idx="1"/>
          </p:nvPr>
        </p:nvSpPr>
        <p:spPr>
          <a:xfrm>
            <a:off x="534988" y="1768475"/>
            <a:ext cx="4733925" cy="43846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5112B770-B252-C622-E086-2D79B6DAD729}"/>
              </a:ext>
            </a:extLst>
          </p:cNvPr>
          <p:cNvSpPr>
            <a:spLocks noGrp="1"/>
          </p:cNvSpPr>
          <p:nvPr>
            <p:ph sz="half" idx="2"/>
          </p:nvPr>
        </p:nvSpPr>
        <p:spPr>
          <a:xfrm>
            <a:off x="5421313" y="1768475"/>
            <a:ext cx="4735512" cy="43846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74BE8BA3-380E-F27B-0932-AC49C76C87E5}"/>
              </a:ext>
            </a:extLst>
          </p:cNvPr>
          <p:cNvSpPr>
            <a:spLocks noGrp="1"/>
          </p:cNvSpPr>
          <p:nvPr>
            <p:ph type="dt" sz="half" idx="10"/>
          </p:nvPr>
        </p:nvSpPr>
        <p:spPr/>
        <p:txBody>
          <a:bodyPr/>
          <a:lstStyle/>
          <a:p>
            <a:pPr lvl="0"/>
            <a:endParaRPr lang="fr-FR"/>
          </a:p>
        </p:txBody>
      </p:sp>
      <p:sp>
        <p:nvSpPr>
          <p:cNvPr id="6" name="Espace réservé du pied de page 5">
            <a:extLst>
              <a:ext uri="{FF2B5EF4-FFF2-40B4-BE49-F238E27FC236}">
                <a16:creationId xmlns:a16="http://schemas.microsoft.com/office/drawing/2014/main" id="{AD8335CD-DC33-4DDD-D7B6-4A3122CC8742}"/>
              </a:ext>
            </a:extLst>
          </p:cNvPr>
          <p:cNvSpPr>
            <a:spLocks noGrp="1"/>
          </p:cNvSpPr>
          <p:nvPr>
            <p:ph type="ftr" sz="quarter" idx="11"/>
          </p:nvPr>
        </p:nvSpPr>
        <p:spPr/>
        <p:txBody>
          <a:bodyPr/>
          <a:lstStyle/>
          <a:p>
            <a:pPr lvl="0"/>
            <a:endParaRPr lang="fr-FR"/>
          </a:p>
        </p:txBody>
      </p:sp>
      <p:sp>
        <p:nvSpPr>
          <p:cNvPr id="7" name="Espace réservé du numéro de diapositive 6">
            <a:extLst>
              <a:ext uri="{FF2B5EF4-FFF2-40B4-BE49-F238E27FC236}">
                <a16:creationId xmlns:a16="http://schemas.microsoft.com/office/drawing/2014/main" id="{FBD6899F-40F2-3C70-171A-582896DCA50E}"/>
              </a:ext>
            </a:extLst>
          </p:cNvPr>
          <p:cNvSpPr>
            <a:spLocks noGrp="1"/>
          </p:cNvSpPr>
          <p:nvPr>
            <p:ph type="sldNum" sz="quarter" idx="12"/>
          </p:nvPr>
        </p:nvSpPr>
        <p:spPr/>
        <p:txBody>
          <a:bodyPr/>
          <a:lstStyle/>
          <a:p>
            <a:pPr lvl="0"/>
            <a:fld id="{83068E48-CDDC-433C-B2CD-C52F41277DCE}" type="slidenum">
              <a:t>‹N°›</a:t>
            </a:fld>
            <a:endParaRPr lang="fr-FR"/>
          </a:p>
        </p:txBody>
      </p:sp>
    </p:spTree>
    <p:extLst>
      <p:ext uri="{BB962C8B-B14F-4D97-AF65-F5344CB8AC3E}">
        <p14:creationId xmlns:p14="http://schemas.microsoft.com/office/powerpoint/2010/main" val="1034221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60417C-A1C7-425D-327C-0A59BCC92731}"/>
              </a:ext>
            </a:extLst>
          </p:cNvPr>
          <p:cNvSpPr>
            <a:spLocks noGrp="1"/>
          </p:cNvSpPr>
          <p:nvPr>
            <p:ph type="title"/>
          </p:nvPr>
        </p:nvSpPr>
        <p:spPr>
          <a:xfrm>
            <a:off x="736600" y="403225"/>
            <a:ext cx="9221788" cy="1460500"/>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703EC0B5-00C3-2679-9B0C-C1F6A9ABC231}"/>
              </a:ext>
            </a:extLst>
          </p:cNvPr>
          <p:cNvSpPr>
            <a:spLocks noGrp="1"/>
          </p:cNvSpPr>
          <p:nvPr>
            <p:ph type="body" idx="1"/>
          </p:nvPr>
        </p:nvSpPr>
        <p:spPr>
          <a:xfrm>
            <a:off x="736600" y="1852613"/>
            <a:ext cx="4522788"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0E926FFB-0FAC-BFC0-4436-303C2D2A2691}"/>
              </a:ext>
            </a:extLst>
          </p:cNvPr>
          <p:cNvSpPr>
            <a:spLocks noGrp="1"/>
          </p:cNvSpPr>
          <p:nvPr>
            <p:ph sz="half" idx="2"/>
          </p:nvPr>
        </p:nvSpPr>
        <p:spPr>
          <a:xfrm>
            <a:off x="736600" y="2760663"/>
            <a:ext cx="4522788" cy="406241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200D501B-794B-EDA8-7411-E26E29830214}"/>
              </a:ext>
            </a:extLst>
          </p:cNvPr>
          <p:cNvSpPr>
            <a:spLocks noGrp="1"/>
          </p:cNvSpPr>
          <p:nvPr>
            <p:ph type="body" sz="quarter" idx="3"/>
          </p:nvPr>
        </p:nvSpPr>
        <p:spPr>
          <a:xfrm>
            <a:off x="5413375" y="1852613"/>
            <a:ext cx="4545013"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155D3CC6-012F-5D04-1CD2-AD706B55357C}"/>
              </a:ext>
            </a:extLst>
          </p:cNvPr>
          <p:cNvSpPr>
            <a:spLocks noGrp="1"/>
          </p:cNvSpPr>
          <p:nvPr>
            <p:ph sz="quarter" idx="4"/>
          </p:nvPr>
        </p:nvSpPr>
        <p:spPr>
          <a:xfrm>
            <a:off x="5413375" y="2760663"/>
            <a:ext cx="4545013" cy="406241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00CAC8AF-B93B-9AB5-D1A5-8873C73B38D1}"/>
              </a:ext>
            </a:extLst>
          </p:cNvPr>
          <p:cNvSpPr>
            <a:spLocks noGrp="1"/>
          </p:cNvSpPr>
          <p:nvPr>
            <p:ph type="dt" sz="half" idx="10"/>
          </p:nvPr>
        </p:nvSpPr>
        <p:spPr/>
        <p:txBody>
          <a:bodyPr/>
          <a:lstStyle/>
          <a:p>
            <a:pPr lvl="0"/>
            <a:endParaRPr lang="fr-FR"/>
          </a:p>
        </p:txBody>
      </p:sp>
      <p:sp>
        <p:nvSpPr>
          <p:cNvPr id="8" name="Espace réservé du pied de page 7">
            <a:extLst>
              <a:ext uri="{FF2B5EF4-FFF2-40B4-BE49-F238E27FC236}">
                <a16:creationId xmlns:a16="http://schemas.microsoft.com/office/drawing/2014/main" id="{3C1504BA-322F-FF1C-4D09-CBB2384CECC1}"/>
              </a:ext>
            </a:extLst>
          </p:cNvPr>
          <p:cNvSpPr>
            <a:spLocks noGrp="1"/>
          </p:cNvSpPr>
          <p:nvPr>
            <p:ph type="ftr" sz="quarter" idx="11"/>
          </p:nvPr>
        </p:nvSpPr>
        <p:spPr/>
        <p:txBody>
          <a:bodyPr/>
          <a:lstStyle/>
          <a:p>
            <a:pPr lvl="0"/>
            <a:endParaRPr lang="fr-FR"/>
          </a:p>
        </p:txBody>
      </p:sp>
      <p:sp>
        <p:nvSpPr>
          <p:cNvPr id="9" name="Espace réservé du numéro de diapositive 8">
            <a:extLst>
              <a:ext uri="{FF2B5EF4-FFF2-40B4-BE49-F238E27FC236}">
                <a16:creationId xmlns:a16="http://schemas.microsoft.com/office/drawing/2014/main" id="{4BB20E96-744E-67D1-C43D-7483A890A9D5}"/>
              </a:ext>
            </a:extLst>
          </p:cNvPr>
          <p:cNvSpPr>
            <a:spLocks noGrp="1"/>
          </p:cNvSpPr>
          <p:nvPr>
            <p:ph type="sldNum" sz="quarter" idx="12"/>
          </p:nvPr>
        </p:nvSpPr>
        <p:spPr/>
        <p:txBody>
          <a:bodyPr/>
          <a:lstStyle/>
          <a:p>
            <a:pPr lvl="0"/>
            <a:fld id="{F2217E63-3324-4B2C-A43C-1114A16F4F5C}" type="slidenum">
              <a:t>‹N°›</a:t>
            </a:fld>
            <a:endParaRPr lang="fr-FR"/>
          </a:p>
        </p:txBody>
      </p:sp>
    </p:spTree>
    <p:extLst>
      <p:ext uri="{BB962C8B-B14F-4D97-AF65-F5344CB8AC3E}">
        <p14:creationId xmlns:p14="http://schemas.microsoft.com/office/powerpoint/2010/main" val="787862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06D49D-D1D4-FD1F-58AA-42D8FDBB14E6}"/>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73EB11A3-60A7-615E-AD16-34E16EA5699E}"/>
              </a:ext>
            </a:extLst>
          </p:cNvPr>
          <p:cNvSpPr>
            <a:spLocks noGrp="1"/>
          </p:cNvSpPr>
          <p:nvPr>
            <p:ph type="dt" sz="half" idx="10"/>
          </p:nvPr>
        </p:nvSpPr>
        <p:spPr/>
        <p:txBody>
          <a:bodyPr/>
          <a:lstStyle/>
          <a:p>
            <a:pPr lvl="0"/>
            <a:endParaRPr lang="fr-FR"/>
          </a:p>
        </p:txBody>
      </p:sp>
      <p:sp>
        <p:nvSpPr>
          <p:cNvPr id="4" name="Espace réservé du pied de page 3">
            <a:extLst>
              <a:ext uri="{FF2B5EF4-FFF2-40B4-BE49-F238E27FC236}">
                <a16:creationId xmlns:a16="http://schemas.microsoft.com/office/drawing/2014/main" id="{E4A2A0FD-9E3E-81D9-814C-B554D94D1C89}"/>
              </a:ext>
            </a:extLst>
          </p:cNvPr>
          <p:cNvSpPr>
            <a:spLocks noGrp="1"/>
          </p:cNvSpPr>
          <p:nvPr>
            <p:ph type="ftr" sz="quarter" idx="11"/>
          </p:nvPr>
        </p:nvSpPr>
        <p:spPr/>
        <p:txBody>
          <a:bodyPr/>
          <a:lstStyle/>
          <a:p>
            <a:pPr lvl="0"/>
            <a:endParaRPr lang="fr-FR"/>
          </a:p>
        </p:txBody>
      </p:sp>
      <p:sp>
        <p:nvSpPr>
          <p:cNvPr id="5" name="Espace réservé du numéro de diapositive 4">
            <a:extLst>
              <a:ext uri="{FF2B5EF4-FFF2-40B4-BE49-F238E27FC236}">
                <a16:creationId xmlns:a16="http://schemas.microsoft.com/office/drawing/2014/main" id="{8F8A3530-9A70-56AC-617C-FF8A21571F64}"/>
              </a:ext>
            </a:extLst>
          </p:cNvPr>
          <p:cNvSpPr>
            <a:spLocks noGrp="1"/>
          </p:cNvSpPr>
          <p:nvPr>
            <p:ph type="sldNum" sz="quarter" idx="12"/>
          </p:nvPr>
        </p:nvSpPr>
        <p:spPr/>
        <p:txBody>
          <a:bodyPr/>
          <a:lstStyle/>
          <a:p>
            <a:pPr lvl="0"/>
            <a:fld id="{F5BF83F7-D1C5-4908-9CB6-C7A568D59637}" type="slidenum">
              <a:t>‹N°›</a:t>
            </a:fld>
            <a:endParaRPr lang="fr-FR"/>
          </a:p>
        </p:txBody>
      </p:sp>
    </p:spTree>
    <p:extLst>
      <p:ext uri="{BB962C8B-B14F-4D97-AF65-F5344CB8AC3E}">
        <p14:creationId xmlns:p14="http://schemas.microsoft.com/office/powerpoint/2010/main" val="159504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8D1BA4A-E40A-872C-FEDE-84EE7E404D44}"/>
              </a:ext>
            </a:extLst>
          </p:cNvPr>
          <p:cNvSpPr>
            <a:spLocks noGrp="1"/>
          </p:cNvSpPr>
          <p:nvPr>
            <p:ph type="dt" sz="half" idx="10"/>
          </p:nvPr>
        </p:nvSpPr>
        <p:spPr/>
        <p:txBody>
          <a:bodyPr/>
          <a:lstStyle/>
          <a:p>
            <a:pPr lvl="0"/>
            <a:endParaRPr lang="fr-FR"/>
          </a:p>
        </p:txBody>
      </p:sp>
      <p:sp>
        <p:nvSpPr>
          <p:cNvPr id="3" name="Espace réservé du pied de page 2">
            <a:extLst>
              <a:ext uri="{FF2B5EF4-FFF2-40B4-BE49-F238E27FC236}">
                <a16:creationId xmlns:a16="http://schemas.microsoft.com/office/drawing/2014/main" id="{1C4A2350-E1D5-0D77-04EA-0CA9D2D1DC94}"/>
              </a:ext>
            </a:extLst>
          </p:cNvPr>
          <p:cNvSpPr>
            <a:spLocks noGrp="1"/>
          </p:cNvSpPr>
          <p:nvPr>
            <p:ph type="ftr" sz="quarter" idx="11"/>
          </p:nvPr>
        </p:nvSpPr>
        <p:spPr/>
        <p:txBody>
          <a:bodyPr/>
          <a:lstStyle/>
          <a:p>
            <a:pPr lvl="0"/>
            <a:endParaRPr lang="fr-FR"/>
          </a:p>
        </p:txBody>
      </p:sp>
      <p:sp>
        <p:nvSpPr>
          <p:cNvPr id="4" name="Espace réservé du numéro de diapositive 3">
            <a:extLst>
              <a:ext uri="{FF2B5EF4-FFF2-40B4-BE49-F238E27FC236}">
                <a16:creationId xmlns:a16="http://schemas.microsoft.com/office/drawing/2014/main" id="{326F66D2-8264-1FC3-12F8-08A23431AD3F}"/>
              </a:ext>
            </a:extLst>
          </p:cNvPr>
          <p:cNvSpPr>
            <a:spLocks noGrp="1"/>
          </p:cNvSpPr>
          <p:nvPr>
            <p:ph type="sldNum" sz="quarter" idx="12"/>
          </p:nvPr>
        </p:nvSpPr>
        <p:spPr/>
        <p:txBody>
          <a:bodyPr/>
          <a:lstStyle/>
          <a:p>
            <a:pPr lvl="0"/>
            <a:fld id="{F844A49A-E478-47F5-8B36-3752CDA7CEE6}" type="slidenum">
              <a:t>‹N°›</a:t>
            </a:fld>
            <a:endParaRPr lang="fr-FR"/>
          </a:p>
        </p:txBody>
      </p:sp>
    </p:spTree>
    <p:extLst>
      <p:ext uri="{BB962C8B-B14F-4D97-AF65-F5344CB8AC3E}">
        <p14:creationId xmlns:p14="http://schemas.microsoft.com/office/powerpoint/2010/main" val="842516233"/>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48B7BF-DBD9-D469-4B68-0D6C1504286E}"/>
              </a:ext>
            </a:extLst>
          </p:cNvPr>
          <p:cNvSpPr>
            <a:spLocks noGrp="1"/>
          </p:cNvSpPr>
          <p:nvPr>
            <p:ph type="title"/>
          </p:nvPr>
        </p:nvSpPr>
        <p:spPr>
          <a:xfrm>
            <a:off x="736600" y="503238"/>
            <a:ext cx="3448050" cy="17653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CA8A85E2-E625-6FBA-F22C-0B96403ED2AC}"/>
              </a:ext>
            </a:extLst>
          </p:cNvPr>
          <p:cNvSpPr>
            <a:spLocks noGrp="1"/>
          </p:cNvSpPr>
          <p:nvPr>
            <p:ph idx="1"/>
          </p:nvPr>
        </p:nvSpPr>
        <p:spPr>
          <a:xfrm>
            <a:off x="4545013" y="1089025"/>
            <a:ext cx="541337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0685BB6B-5A3A-5475-6452-40A74D985F57}"/>
              </a:ext>
            </a:extLst>
          </p:cNvPr>
          <p:cNvSpPr>
            <a:spLocks noGrp="1"/>
          </p:cNvSpPr>
          <p:nvPr>
            <p:ph type="body" sz="half" idx="2"/>
          </p:nvPr>
        </p:nvSpPr>
        <p:spPr>
          <a:xfrm>
            <a:off x="736600" y="2268538"/>
            <a:ext cx="344805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0EDF6E5-ACB9-AE0A-898B-6A9E8F625951}"/>
              </a:ext>
            </a:extLst>
          </p:cNvPr>
          <p:cNvSpPr>
            <a:spLocks noGrp="1"/>
          </p:cNvSpPr>
          <p:nvPr>
            <p:ph type="dt" sz="half" idx="10"/>
          </p:nvPr>
        </p:nvSpPr>
        <p:spPr/>
        <p:txBody>
          <a:bodyPr/>
          <a:lstStyle/>
          <a:p>
            <a:pPr lvl="0"/>
            <a:endParaRPr lang="fr-FR"/>
          </a:p>
        </p:txBody>
      </p:sp>
      <p:sp>
        <p:nvSpPr>
          <p:cNvPr id="6" name="Espace réservé du pied de page 5">
            <a:extLst>
              <a:ext uri="{FF2B5EF4-FFF2-40B4-BE49-F238E27FC236}">
                <a16:creationId xmlns:a16="http://schemas.microsoft.com/office/drawing/2014/main" id="{01BC9100-8315-36EE-8DEE-72B87BBAC2B4}"/>
              </a:ext>
            </a:extLst>
          </p:cNvPr>
          <p:cNvSpPr>
            <a:spLocks noGrp="1"/>
          </p:cNvSpPr>
          <p:nvPr>
            <p:ph type="ftr" sz="quarter" idx="11"/>
          </p:nvPr>
        </p:nvSpPr>
        <p:spPr/>
        <p:txBody>
          <a:bodyPr/>
          <a:lstStyle/>
          <a:p>
            <a:pPr lvl="0"/>
            <a:endParaRPr lang="fr-FR"/>
          </a:p>
        </p:txBody>
      </p:sp>
      <p:sp>
        <p:nvSpPr>
          <p:cNvPr id="7" name="Espace réservé du numéro de diapositive 6">
            <a:extLst>
              <a:ext uri="{FF2B5EF4-FFF2-40B4-BE49-F238E27FC236}">
                <a16:creationId xmlns:a16="http://schemas.microsoft.com/office/drawing/2014/main" id="{E76072ED-F431-83CD-D6C0-7FBA56230A39}"/>
              </a:ext>
            </a:extLst>
          </p:cNvPr>
          <p:cNvSpPr>
            <a:spLocks noGrp="1"/>
          </p:cNvSpPr>
          <p:nvPr>
            <p:ph type="sldNum" sz="quarter" idx="12"/>
          </p:nvPr>
        </p:nvSpPr>
        <p:spPr/>
        <p:txBody>
          <a:bodyPr/>
          <a:lstStyle/>
          <a:p>
            <a:pPr lvl="0"/>
            <a:fld id="{8E6A3E6D-7F00-4DAD-A2C8-308B931D5DC7}" type="slidenum">
              <a:t>‹N°›</a:t>
            </a:fld>
            <a:endParaRPr lang="fr-FR"/>
          </a:p>
        </p:txBody>
      </p:sp>
    </p:spTree>
    <p:extLst>
      <p:ext uri="{BB962C8B-B14F-4D97-AF65-F5344CB8AC3E}">
        <p14:creationId xmlns:p14="http://schemas.microsoft.com/office/powerpoint/2010/main" val="1379808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F98CB2-C977-7234-9FB8-2646DAB47709}"/>
              </a:ext>
            </a:extLst>
          </p:cNvPr>
          <p:cNvSpPr>
            <a:spLocks noGrp="1"/>
          </p:cNvSpPr>
          <p:nvPr>
            <p:ph type="title"/>
          </p:nvPr>
        </p:nvSpPr>
        <p:spPr>
          <a:xfrm>
            <a:off x="736600" y="503238"/>
            <a:ext cx="3448050" cy="17653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9C30E3E4-5ACF-B11A-4DD7-E49597C1A7A3}"/>
              </a:ext>
            </a:extLst>
          </p:cNvPr>
          <p:cNvSpPr>
            <a:spLocks noGrp="1"/>
          </p:cNvSpPr>
          <p:nvPr>
            <p:ph type="pic" idx="1"/>
          </p:nvPr>
        </p:nvSpPr>
        <p:spPr>
          <a:xfrm>
            <a:off x="4545013" y="1089025"/>
            <a:ext cx="541337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FAA58A94-1533-E3B0-E625-FBD39B009061}"/>
              </a:ext>
            </a:extLst>
          </p:cNvPr>
          <p:cNvSpPr>
            <a:spLocks noGrp="1"/>
          </p:cNvSpPr>
          <p:nvPr>
            <p:ph type="body" sz="half" idx="2"/>
          </p:nvPr>
        </p:nvSpPr>
        <p:spPr>
          <a:xfrm>
            <a:off x="736600" y="2268538"/>
            <a:ext cx="344805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5B42207-0D76-838E-4230-EEAAB2AF76B9}"/>
              </a:ext>
            </a:extLst>
          </p:cNvPr>
          <p:cNvSpPr>
            <a:spLocks noGrp="1"/>
          </p:cNvSpPr>
          <p:nvPr>
            <p:ph type="dt" sz="half" idx="10"/>
          </p:nvPr>
        </p:nvSpPr>
        <p:spPr/>
        <p:txBody>
          <a:bodyPr/>
          <a:lstStyle/>
          <a:p>
            <a:pPr lvl="0"/>
            <a:endParaRPr lang="fr-FR"/>
          </a:p>
        </p:txBody>
      </p:sp>
      <p:sp>
        <p:nvSpPr>
          <p:cNvPr id="6" name="Espace réservé du pied de page 5">
            <a:extLst>
              <a:ext uri="{FF2B5EF4-FFF2-40B4-BE49-F238E27FC236}">
                <a16:creationId xmlns:a16="http://schemas.microsoft.com/office/drawing/2014/main" id="{EE9209EC-8538-E7AD-CD22-E5B05B9771AA}"/>
              </a:ext>
            </a:extLst>
          </p:cNvPr>
          <p:cNvSpPr>
            <a:spLocks noGrp="1"/>
          </p:cNvSpPr>
          <p:nvPr>
            <p:ph type="ftr" sz="quarter" idx="11"/>
          </p:nvPr>
        </p:nvSpPr>
        <p:spPr/>
        <p:txBody>
          <a:bodyPr/>
          <a:lstStyle/>
          <a:p>
            <a:pPr lvl="0"/>
            <a:endParaRPr lang="fr-FR"/>
          </a:p>
        </p:txBody>
      </p:sp>
      <p:sp>
        <p:nvSpPr>
          <p:cNvPr id="7" name="Espace réservé du numéro de diapositive 6">
            <a:extLst>
              <a:ext uri="{FF2B5EF4-FFF2-40B4-BE49-F238E27FC236}">
                <a16:creationId xmlns:a16="http://schemas.microsoft.com/office/drawing/2014/main" id="{2E29A3D8-6F60-2DA8-2163-241B4FCC5C30}"/>
              </a:ext>
            </a:extLst>
          </p:cNvPr>
          <p:cNvSpPr>
            <a:spLocks noGrp="1"/>
          </p:cNvSpPr>
          <p:nvPr>
            <p:ph type="sldNum" sz="quarter" idx="12"/>
          </p:nvPr>
        </p:nvSpPr>
        <p:spPr/>
        <p:txBody>
          <a:bodyPr/>
          <a:lstStyle/>
          <a:p>
            <a:pPr lvl="0"/>
            <a:fld id="{BCC20297-4D97-4146-AC23-BC34F59E39CE}" type="slidenum">
              <a:t>‹N°›</a:t>
            </a:fld>
            <a:endParaRPr lang="fr-FR"/>
          </a:p>
        </p:txBody>
      </p:sp>
    </p:spTree>
    <p:extLst>
      <p:ext uri="{BB962C8B-B14F-4D97-AF65-F5344CB8AC3E}">
        <p14:creationId xmlns:p14="http://schemas.microsoft.com/office/powerpoint/2010/main" val="3442614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8B6454C-2A35-7922-9F45-3324BFD0F7D1}"/>
              </a:ext>
            </a:extLst>
          </p:cNvPr>
          <p:cNvSpPr txBox="1">
            <a:spLocks noGrp="1"/>
          </p:cNvSpPr>
          <p:nvPr>
            <p:ph type="title"/>
          </p:nvPr>
        </p:nvSpPr>
        <p:spPr>
          <a:xfrm>
            <a:off x="534600" y="301320"/>
            <a:ext cx="9622440" cy="1262160"/>
          </a:xfrm>
          <a:prstGeom prst="rect">
            <a:avLst/>
          </a:prstGeom>
          <a:noFill/>
          <a:ln>
            <a:noFill/>
          </a:ln>
        </p:spPr>
        <p:txBody>
          <a:bodyPr lIns="0" tIns="0" rIns="0" bIns="0" anchor="ctr"/>
          <a:lstStyle/>
          <a:p>
            <a:endParaRPr lang="fr-FR"/>
          </a:p>
        </p:txBody>
      </p:sp>
      <p:sp>
        <p:nvSpPr>
          <p:cNvPr id="3" name="Espace réservé du texte 2">
            <a:extLst>
              <a:ext uri="{FF2B5EF4-FFF2-40B4-BE49-F238E27FC236}">
                <a16:creationId xmlns:a16="http://schemas.microsoft.com/office/drawing/2014/main" id="{52A50B30-A59B-164E-4DE4-1A39F817B4A9}"/>
              </a:ext>
            </a:extLst>
          </p:cNvPr>
          <p:cNvSpPr txBox="1">
            <a:spLocks noGrp="1"/>
          </p:cNvSpPr>
          <p:nvPr>
            <p:ph type="body" idx="1"/>
          </p:nvPr>
        </p:nvSpPr>
        <p:spPr>
          <a:xfrm>
            <a:off x="534600" y="1768680"/>
            <a:ext cx="9622440" cy="4384440"/>
          </a:xfrm>
          <a:prstGeom prst="rect">
            <a:avLst/>
          </a:prstGeom>
          <a:noFill/>
          <a:ln>
            <a:noFill/>
          </a:ln>
        </p:spPr>
        <p:txBody>
          <a:bodyPr lIns="0" tIns="0" rIns="0" bIns="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FF4ED27-936F-9743-3E77-AFE4AB952127}"/>
              </a:ext>
            </a:extLst>
          </p:cNvPr>
          <p:cNvSpPr txBox="1">
            <a:spLocks noGrp="1"/>
          </p:cNvSpPr>
          <p:nvPr>
            <p:ph type="dt" sz="half" idx="2"/>
          </p:nvPr>
        </p:nvSpPr>
        <p:spPr>
          <a:xfrm>
            <a:off x="534600" y="6886800"/>
            <a:ext cx="2490840" cy="520919"/>
          </a:xfrm>
          <a:prstGeom prst="rect">
            <a:avLst/>
          </a:prstGeom>
          <a:noFill/>
          <a:ln>
            <a:noFill/>
          </a:ln>
        </p:spPr>
        <p:txBody>
          <a:bodyPr vert="horz" lIns="0" tIns="0" rIns="0" bIns="0" anchorCtr="0">
            <a:noAutofit/>
          </a:bodyPr>
          <a:lstStyle>
            <a:lvl1pPr lvl="0" rtl="0" hangingPunct="0">
              <a:buNone/>
              <a:tabLst/>
              <a:defRPr lang="fr-FR" sz="1400" kern="1200">
                <a:latin typeface="Liberation Serif" pitchFamily="18"/>
                <a:ea typeface="Segoe UI" pitchFamily="2"/>
                <a:cs typeface="Tahoma" pitchFamily="2"/>
              </a:defRPr>
            </a:lvl1pPr>
          </a:lstStyle>
          <a:p>
            <a:pPr lvl="0"/>
            <a:endParaRPr lang="fr-FR"/>
          </a:p>
        </p:txBody>
      </p:sp>
      <p:sp>
        <p:nvSpPr>
          <p:cNvPr id="5" name="Espace réservé du pied de page 4">
            <a:extLst>
              <a:ext uri="{FF2B5EF4-FFF2-40B4-BE49-F238E27FC236}">
                <a16:creationId xmlns:a16="http://schemas.microsoft.com/office/drawing/2014/main" id="{E68BD175-CFE3-47F4-6ECC-17F040DFB88E}"/>
              </a:ext>
            </a:extLst>
          </p:cNvPr>
          <p:cNvSpPr txBox="1">
            <a:spLocks noGrp="1"/>
          </p:cNvSpPr>
          <p:nvPr>
            <p:ph type="ftr" sz="quarter" idx="3"/>
          </p:nvPr>
        </p:nvSpPr>
        <p:spPr>
          <a:xfrm>
            <a:off x="3656520" y="6886800"/>
            <a:ext cx="3389040" cy="520919"/>
          </a:xfrm>
          <a:prstGeom prst="rect">
            <a:avLst/>
          </a:prstGeom>
          <a:noFill/>
          <a:ln>
            <a:noFill/>
          </a:ln>
        </p:spPr>
        <p:txBody>
          <a:bodyPr vert="horz" lIns="0" tIns="0" rIns="0" bIns="0" anchorCtr="0">
            <a:noAutofit/>
          </a:bodyPr>
          <a:lstStyle>
            <a:lvl1pPr lvl="0" algn="ctr" rtl="0" hangingPunct="0">
              <a:buNone/>
              <a:tabLst/>
              <a:defRPr lang="fr-FR" sz="1400" kern="1200">
                <a:latin typeface="Liberation Serif" pitchFamily="18"/>
                <a:ea typeface="Segoe UI" pitchFamily="2"/>
                <a:cs typeface="Tahoma" pitchFamily="2"/>
              </a:defRPr>
            </a:lvl1pPr>
          </a:lstStyle>
          <a:p>
            <a:pPr lvl="0"/>
            <a:endParaRPr lang="fr-FR"/>
          </a:p>
        </p:txBody>
      </p:sp>
      <p:sp>
        <p:nvSpPr>
          <p:cNvPr id="6" name="Espace réservé du numéro de diapositive 5">
            <a:extLst>
              <a:ext uri="{FF2B5EF4-FFF2-40B4-BE49-F238E27FC236}">
                <a16:creationId xmlns:a16="http://schemas.microsoft.com/office/drawing/2014/main" id="{0641AF36-BFA5-7037-37DD-34C972026545}"/>
              </a:ext>
            </a:extLst>
          </p:cNvPr>
          <p:cNvSpPr txBox="1">
            <a:spLocks noGrp="1"/>
          </p:cNvSpPr>
          <p:nvPr>
            <p:ph type="sldNum" sz="quarter" idx="4"/>
          </p:nvPr>
        </p:nvSpPr>
        <p:spPr>
          <a:xfrm>
            <a:off x="7665840" y="6886800"/>
            <a:ext cx="2490840" cy="520919"/>
          </a:xfrm>
          <a:prstGeom prst="rect">
            <a:avLst/>
          </a:prstGeom>
          <a:noFill/>
          <a:ln>
            <a:noFill/>
          </a:ln>
        </p:spPr>
        <p:txBody>
          <a:bodyPr vert="horz" lIns="0" tIns="0" rIns="0" bIns="0" anchorCtr="0">
            <a:noAutofit/>
          </a:bodyPr>
          <a:lstStyle>
            <a:lvl1pPr lvl="0" algn="r" rtl="0" hangingPunct="0">
              <a:buNone/>
              <a:tabLst/>
              <a:defRPr lang="fr-FR" sz="1400" kern="1200">
                <a:latin typeface="Liberation Serif" pitchFamily="18"/>
                <a:ea typeface="Segoe UI" pitchFamily="2"/>
                <a:cs typeface="Tahoma" pitchFamily="2"/>
              </a:defRPr>
            </a:lvl1pPr>
          </a:lstStyle>
          <a:p>
            <a:pPr lvl="0"/>
            <a:fld id="{49AA78A5-23CE-48BF-AB8D-6B6B186F9E5A}" type="slidenum">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hangingPunct="0">
        <a:tabLst/>
        <a:defRPr lang="fr-FR" sz="5860" b="0" i="0" u="none" strike="noStrike" kern="1200" cap="none">
          <a:ln>
            <a:noFill/>
          </a:ln>
          <a:highlight>
            <a:scrgbClr r="0" g="0" b="0">
              <a:alpha val="0"/>
            </a:scrgbClr>
          </a:highlight>
          <a:latin typeface="Liberation Sans" pitchFamily="18"/>
          <a:ea typeface="Microsoft YaHei" pitchFamily="2"/>
        </a:defRPr>
      </a:lvl1pPr>
    </p:titleStyle>
    <p:bodyStyle>
      <a:lvl1pPr marL="0" marR="0" indent="0" rtl="0" hangingPunct="0">
        <a:spcBef>
          <a:spcPts val="1888"/>
        </a:spcBef>
        <a:spcAft>
          <a:spcPts val="0"/>
        </a:spcAft>
        <a:tabLst/>
        <a:defRPr lang="fr-FR" sz="4270" b="0" i="0" u="none" strike="noStrike" kern="1200" cap="none">
          <a:ln>
            <a:noFill/>
          </a:ln>
          <a:highlight>
            <a:scrgbClr r="0" g="0" b="0">
              <a:alpha val="0"/>
            </a:scrgbClr>
          </a:highlight>
          <a:latin typeface="Liberation Sans" pitchFamily="18"/>
          <a:ea typeface="Microsoft YaHei" pitchFamily="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fif"/><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gi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7.jpg"/><Relationship Id="rId4" Type="http://schemas.openxmlformats.org/officeDocument/2006/relationships/image" Target="../media/image26.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59000">
              <a:srgbClr val="FFFF99">
                <a:lumMod val="90000"/>
                <a:lumOff val="10000"/>
              </a:srgbClr>
            </a:gs>
            <a:gs pos="0">
              <a:schemeClr val="accent4">
                <a:lumMod val="60000"/>
                <a:lumOff val="40000"/>
              </a:schemeClr>
            </a:gs>
            <a:gs pos="100000">
              <a:schemeClr val="accent6">
                <a:lumMod val="60000"/>
                <a:lumOff val="40000"/>
              </a:schemeClr>
            </a:gs>
          </a:gsLst>
          <a:path path="circle">
            <a:fillToRect l="100000" t="100000"/>
          </a:path>
        </a:gradFill>
        <a:effectLst/>
      </p:bgPr>
    </p:bg>
    <p:spTree>
      <p:nvGrpSpPr>
        <p:cNvPr id="1" name="">
          <a:extLst>
            <a:ext uri="{FF2B5EF4-FFF2-40B4-BE49-F238E27FC236}">
              <a16:creationId xmlns:a16="http://schemas.microsoft.com/office/drawing/2014/main" id="{05D3C233-3FFF-63CA-5078-76409E5F360B}"/>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1EB8F02B-66C5-0BCA-894C-FACD5A427622}"/>
              </a:ext>
            </a:extLst>
          </p:cNvPr>
          <p:cNvPicPr>
            <a:picLocks noChangeAspect="1"/>
          </p:cNvPicPr>
          <p:nvPr/>
        </p:nvPicPr>
        <p:blipFill>
          <a:blip r:embed="rId3">
            <a:extLst>
              <a:ext uri="{28A0092B-C50C-407E-A947-70E740481C1C}">
                <a14:useLocalDpi xmlns:a14="http://schemas.microsoft.com/office/drawing/2010/main" val="0"/>
              </a:ext>
            </a:extLst>
          </a:blip>
          <a:srcRect l="8234" t="3583" r="18111" b="3846"/>
          <a:stretch>
            <a:fillRect/>
          </a:stretch>
        </p:blipFill>
        <p:spPr>
          <a:xfrm>
            <a:off x="-1348" y="-1"/>
            <a:ext cx="10693161" cy="7559675"/>
          </a:xfrm>
          <a:prstGeom prst="rect">
            <a:avLst/>
          </a:prstGeom>
        </p:spPr>
      </p:pic>
    </p:spTree>
    <p:extLst>
      <p:ext uri="{BB962C8B-B14F-4D97-AF65-F5344CB8AC3E}">
        <p14:creationId xmlns:p14="http://schemas.microsoft.com/office/powerpoint/2010/main" val="20201176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59000">
              <a:srgbClr val="FFFF99">
                <a:lumMod val="90000"/>
                <a:lumOff val="10000"/>
              </a:srgbClr>
            </a:gs>
            <a:gs pos="0">
              <a:schemeClr val="accent4">
                <a:lumMod val="60000"/>
                <a:lumOff val="40000"/>
              </a:schemeClr>
            </a:gs>
            <a:gs pos="100000">
              <a:schemeClr val="accent6">
                <a:lumMod val="60000"/>
                <a:lumOff val="40000"/>
              </a:schemeClr>
            </a:gs>
          </a:gsLst>
          <a:path path="circle">
            <a:fillToRect l="100000" t="100000"/>
          </a:path>
        </a:gradFill>
        <a:effectLst/>
      </p:bgPr>
    </p:bg>
    <p:spTree>
      <p:nvGrpSpPr>
        <p:cNvPr id="1" name="">
          <a:extLst>
            <a:ext uri="{FF2B5EF4-FFF2-40B4-BE49-F238E27FC236}">
              <a16:creationId xmlns:a16="http://schemas.microsoft.com/office/drawing/2014/main" id="{12C64B8E-AA72-9520-228E-20F29AA2B141}"/>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734BF84A-C07D-A5DC-ED80-5D191E5AEBF0}"/>
              </a:ext>
            </a:extLst>
          </p:cNvPr>
          <p:cNvSpPr txBox="1"/>
          <p:nvPr/>
        </p:nvSpPr>
        <p:spPr>
          <a:xfrm>
            <a:off x="654517" y="262909"/>
            <a:ext cx="9384631" cy="584775"/>
          </a:xfrm>
          <a:prstGeom prst="rect">
            <a:avLst/>
          </a:prstGeom>
          <a:noFill/>
        </p:spPr>
        <p:txBody>
          <a:bodyPr wrap="square">
            <a:spAutoFit/>
          </a:bodyPr>
          <a:lstStyle/>
          <a:p>
            <a:pPr algn="ctr" rtl="0">
              <a:buNone/>
            </a:pPr>
            <a:r>
              <a:rPr lang="fr-FR" sz="3200" b="1" i="0" dirty="0">
                <a:effectLst/>
                <a:latin typeface="Times New Roman, serif"/>
              </a:rPr>
              <a:t>La Terre du Milieu</a:t>
            </a:r>
          </a:p>
        </p:txBody>
      </p:sp>
      <p:sp>
        <p:nvSpPr>
          <p:cNvPr id="4" name="ZoneTexte 3">
            <a:extLst>
              <a:ext uri="{FF2B5EF4-FFF2-40B4-BE49-F238E27FC236}">
                <a16:creationId xmlns:a16="http://schemas.microsoft.com/office/drawing/2014/main" id="{474B2C98-7A8B-B8EF-2707-73FD0FD4F3E2}"/>
              </a:ext>
            </a:extLst>
          </p:cNvPr>
          <p:cNvSpPr txBox="1"/>
          <p:nvPr/>
        </p:nvSpPr>
        <p:spPr>
          <a:xfrm>
            <a:off x="4964230" y="1013680"/>
            <a:ext cx="5346832" cy="369332"/>
          </a:xfrm>
          <a:prstGeom prst="rect">
            <a:avLst/>
          </a:prstGeom>
          <a:noFill/>
        </p:spPr>
        <p:txBody>
          <a:bodyPr wrap="square">
            <a:spAutoFit/>
          </a:bodyPr>
          <a:lstStyle/>
          <a:p>
            <a:pPr algn="just" rtl="0">
              <a:buNone/>
            </a:pPr>
            <a:r>
              <a:rPr lang="fr-FR" dirty="0">
                <a:solidFill>
                  <a:srgbClr val="000000"/>
                </a:solidFill>
                <a:latin typeface="Times New Roman" panose="02020603050405020304" pitchFamily="18" charset="0"/>
                <a:sym typeface="Wingdings" panose="05000000000000000000" pitchFamily="2" charset="2"/>
              </a:rPr>
              <a:t> </a:t>
            </a:r>
            <a:r>
              <a:rPr lang="fr-FR" sz="1800" b="0" dirty="0">
                <a:solidFill>
                  <a:srgbClr val="000000"/>
                </a:solidFill>
                <a:effectLst/>
                <a:latin typeface="Times New Roman" panose="02020603050405020304" pitchFamily="18" charset="0"/>
              </a:rPr>
              <a:t>une mythologie propre à l’Angleterre</a:t>
            </a:r>
          </a:p>
        </p:txBody>
      </p:sp>
      <p:sp>
        <p:nvSpPr>
          <p:cNvPr id="6" name="ZoneTexte 5">
            <a:extLst>
              <a:ext uri="{FF2B5EF4-FFF2-40B4-BE49-F238E27FC236}">
                <a16:creationId xmlns:a16="http://schemas.microsoft.com/office/drawing/2014/main" id="{4B16AEA0-B29A-A1EC-E07E-2AF63686D9E2}"/>
              </a:ext>
            </a:extLst>
          </p:cNvPr>
          <p:cNvSpPr txBox="1"/>
          <p:nvPr/>
        </p:nvSpPr>
        <p:spPr>
          <a:xfrm>
            <a:off x="6475396" y="1799265"/>
            <a:ext cx="5346832" cy="369332"/>
          </a:xfrm>
          <a:prstGeom prst="rect">
            <a:avLst/>
          </a:prstGeom>
          <a:noFill/>
        </p:spPr>
        <p:txBody>
          <a:bodyPr wrap="square">
            <a:spAutoFit/>
          </a:bodyPr>
          <a:lstStyle/>
          <a:p>
            <a:pPr algn="just" rtl="0">
              <a:buNone/>
            </a:pPr>
            <a:r>
              <a:rPr lang="fr-FR" sz="1800" b="0" dirty="0">
                <a:solidFill>
                  <a:srgbClr val="000000"/>
                </a:solidFill>
                <a:effectLst/>
                <a:latin typeface="Times New Roman" panose="02020603050405020304" pitchFamily="18" charset="0"/>
              </a:rPr>
              <a:t>1914 : poème </a:t>
            </a:r>
            <a:r>
              <a:rPr lang="fr-FR" sz="1800" b="0" i="1" dirty="0">
                <a:solidFill>
                  <a:srgbClr val="000000"/>
                </a:solidFill>
                <a:effectLst/>
                <a:latin typeface="Times New Roman" panose="02020603050405020304" pitchFamily="18" charset="0"/>
              </a:rPr>
              <a:t>Le Voyage d'Earendel</a:t>
            </a:r>
          </a:p>
        </p:txBody>
      </p:sp>
      <p:sp>
        <p:nvSpPr>
          <p:cNvPr id="8" name="ZoneTexte 7">
            <a:extLst>
              <a:ext uri="{FF2B5EF4-FFF2-40B4-BE49-F238E27FC236}">
                <a16:creationId xmlns:a16="http://schemas.microsoft.com/office/drawing/2014/main" id="{6F3A386C-D69B-629C-D5EF-B84524A459ED}"/>
              </a:ext>
            </a:extLst>
          </p:cNvPr>
          <p:cNvSpPr txBox="1"/>
          <p:nvPr/>
        </p:nvSpPr>
        <p:spPr>
          <a:xfrm>
            <a:off x="6475396" y="2168597"/>
            <a:ext cx="3987266" cy="1200329"/>
          </a:xfrm>
          <a:prstGeom prst="rect">
            <a:avLst/>
          </a:prstGeom>
          <a:noFill/>
        </p:spPr>
        <p:txBody>
          <a:bodyPr wrap="square">
            <a:spAutoFit/>
          </a:bodyPr>
          <a:lstStyle/>
          <a:p>
            <a:pPr algn="just" rtl="0">
              <a:buNone/>
            </a:pPr>
            <a:r>
              <a:rPr lang="fr-FR" sz="1800" b="0" dirty="0">
                <a:solidFill>
                  <a:srgbClr val="000000"/>
                </a:solidFill>
                <a:effectLst/>
                <a:latin typeface="Times New Roman" panose="02020603050405020304" pitchFamily="18" charset="0"/>
              </a:rPr>
              <a:t>1916 - 1917 : </a:t>
            </a:r>
            <a:r>
              <a:rPr lang="fr-FR" sz="1800" b="1" i="1" dirty="0">
                <a:solidFill>
                  <a:srgbClr val="000000"/>
                </a:solidFill>
                <a:effectLst/>
                <a:latin typeface="Times New Roman" panose="02020603050405020304" pitchFamily="18" charset="0"/>
              </a:rPr>
              <a:t>the </a:t>
            </a:r>
            <a:r>
              <a:rPr lang="fr-FR" sz="1800" b="1" i="1" dirty="0" err="1">
                <a:solidFill>
                  <a:srgbClr val="000000"/>
                </a:solidFill>
                <a:effectLst/>
                <a:latin typeface="Times New Roman" panose="02020603050405020304" pitchFamily="18" charset="0"/>
              </a:rPr>
              <a:t>Lost</a:t>
            </a:r>
            <a:r>
              <a:rPr lang="fr-FR" sz="1800" b="1" i="1" dirty="0">
                <a:solidFill>
                  <a:srgbClr val="000000"/>
                </a:solidFill>
                <a:effectLst/>
                <a:latin typeface="Times New Roman" panose="02020603050405020304" pitchFamily="18" charset="0"/>
              </a:rPr>
              <a:t> Tales </a:t>
            </a:r>
          </a:p>
          <a:p>
            <a:pPr algn="just" rtl="0">
              <a:buNone/>
            </a:pPr>
            <a:r>
              <a:rPr lang="fr-FR" b="1" i="1" dirty="0">
                <a:solidFill>
                  <a:srgbClr val="000000"/>
                </a:solidFill>
                <a:latin typeface="Times New Roman" panose="02020603050405020304" pitchFamily="18" charset="0"/>
              </a:rPr>
              <a:t>		</a:t>
            </a:r>
            <a:r>
              <a:rPr lang="fr-FR" sz="1800" i="1" dirty="0">
                <a:solidFill>
                  <a:srgbClr val="000000"/>
                </a:solidFill>
                <a:effectLst/>
                <a:latin typeface="Times New Roman" panose="02020603050405020304" pitchFamily="18" charset="0"/>
              </a:rPr>
              <a:t>(</a:t>
            </a:r>
            <a:r>
              <a:rPr lang="fr-FR" sz="1800" dirty="0">
                <a:solidFill>
                  <a:srgbClr val="000000"/>
                </a:solidFill>
                <a:effectLst/>
                <a:latin typeface="Times New Roman" panose="02020603050405020304" pitchFamily="18" charset="0"/>
              </a:rPr>
              <a:t>les Contes Perdus)</a:t>
            </a:r>
            <a:endParaRPr lang="fr-FR" dirty="0">
              <a:solidFill>
                <a:srgbClr val="000000"/>
              </a:solidFill>
              <a:latin typeface="Times New Roman" panose="02020603050405020304" pitchFamily="18" charset="0"/>
            </a:endParaRPr>
          </a:p>
          <a:p>
            <a:pPr algn="just" rtl="0">
              <a:buNone/>
            </a:pPr>
            <a:r>
              <a:rPr lang="fr-FR" sz="1800" b="0" dirty="0">
                <a:solidFill>
                  <a:srgbClr val="000000"/>
                </a:solidFill>
                <a:effectLst/>
                <a:latin typeface="Times New Roman" panose="02020603050405020304" pitchFamily="18" charset="0"/>
              </a:rPr>
              <a:t>	       premiers récits du </a:t>
            </a:r>
          </a:p>
          <a:p>
            <a:pPr algn="just" rtl="0">
              <a:buNone/>
            </a:pPr>
            <a:r>
              <a:rPr lang="fr-FR" dirty="0">
                <a:solidFill>
                  <a:srgbClr val="000000"/>
                </a:solidFill>
                <a:latin typeface="Times New Roman" panose="02020603050405020304" pitchFamily="18" charset="0"/>
              </a:rPr>
              <a:t>		</a:t>
            </a:r>
            <a:r>
              <a:rPr lang="fr-FR" sz="1800" b="1" dirty="0" err="1">
                <a:solidFill>
                  <a:srgbClr val="000000"/>
                </a:solidFill>
                <a:effectLst/>
                <a:latin typeface="Times New Roman" panose="02020603050405020304" pitchFamily="18" charset="0"/>
              </a:rPr>
              <a:t>Silmarillion</a:t>
            </a:r>
            <a:endParaRPr lang="fr-FR" sz="1800" b="0" dirty="0">
              <a:solidFill>
                <a:srgbClr val="000000"/>
              </a:solidFill>
              <a:effectLst/>
              <a:latin typeface="Times New Roman" panose="02020603050405020304" pitchFamily="18" charset="0"/>
            </a:endParaRPr>
          </a:p>
        </p:txBody>
      </p:sp>
      <p:sp>
        <p:nvSpPr>
          <p:cNvPr id="10" name="ZoneTexte 9">
            <a:extLst>
              <a:ext uri="{FF2B5EF4-FFF2-40B4-BE49-F238E27FC236}">
                <a16:creationId xmlns:a16="http://schemas.microsoft.com/office/drawing/2014/main" id="{756B0626-DA66-5816-4DA4-1CED400298AE}"/>
              </a:ext>
            </a:extLst>
          </p:cNvPr>
          <p:cNvSpPr txBox="1"/>
          <p:nvPr/>
        </p:nvSpPr>
        <p:spPr>
          <a:xfrm>
            <a:off x="6475396" y="3553592"/>
            <a:ext cx="5346832" cy="369332"/>
          </a:xfrm>
          <a:prstGeom prst="rect">
            <a:avLst/>
          </a:prstGeom>
          <a:noFill/>
        </p:spPr>
        <p:txBody>
          <a:bodyPr wrap="square">
            <a:spAutoFit/>
          </a:bodyPr>
          <a:lstStyle/>
          <a:p>
            <a:pPr algn="just" rtl="0">
              <a:buNone/>
            </a:pPr>
            <a:r>
              <a:rPr lang="fr-FR" sz="1800" b="0" dirty="0">
                <a:solidFill>
                  <a:srgbClr val="000000"/>
                </a:solidFill>
                <a:effectLst/>
                <a:latin typeface="Times New Roman" panose="02020603050405020304" pitchFamily="18" charset="0"/>
              </a:rPr>
              <a:t>Vers 1930 : découverte des Hobbits…</a:t>
            </a:r>
          </a:p>
        </p:txBody>
      </p:sp>
      <p:pic>
        <p:nvPicPr>
          <p:cNvPr id="12" name="Image 11">
            <a:extLst>
              <a:ext uri="{FF2B5EF4-FFF2-40B4-BE49-F238E27FC236}">
                <a16:creationId xmlns:a16="http://schemas.microsoft.com/office/drawing/2014/main" id="{BEDC68B8-7EEC-2DF2-882F-D5FDF00FFD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659" y="1624541"/>
            <a:ext cx="5266699" cy="5266699"/>
          </a:xfrm>
          <a:prstGeom prst="rect">
            <a:avLst/>
          </a:prstGeom>
        </p:spPr>
      </p:pic>
      <p:sp>
        <p:nvSpPr>
          <p:cNvPr id="14" name="ZoneTexte 13">
            <a:extLst>
              <a:ext uri="{FF2B5EF4-FFF2-40B4-BE49-F238E27FC236}">
                <a16:creationId xmlns:a16="http://schemas.microsoft.com/office/drawing/2014/main" id="{0BA7188B-3032-E47C-2710-3E46ACCF18AC}"/>
              </a:ext>
            </a:extLst>
          </p:cNvPr>
          <p:cNvSpPr txBox="1"/>
          <p:nvPr/>
        </p:nvSpPr>
        <p:spPr>
          <a:xfrm>
            <a:off x="6475395" y="4062178"/>
            <a:ext cx="3717759" cy="369332"/>
          </a:xfrm>
          <a:prstGeom prst="rect">
            <a:avLst/>
          </a:prstGeom>
          <a:noFill/>
        </p:spPr>
        <p:txBody>
          <a:bodyPr wrap="square">
            <a:spAutoFit/>
          </a:bodyPr>
          <a:lstStyle/>
          <a:p>
            <a:pPr algn="just" rtl="0">
              <a:buNone/>
            </a:pPr>
            <a:r>
              <a:rPr lang="fr-FR" sz="1800" b="0" dirty="0">
                <a:solidFill>
                  <a:srgbClr val="000000"/>
                </a:solidFill>
                <a:effectLst/>
                <a:latin typeface="Times New Roman" panose="02020603050405020304" pitchFamily="18" charset="0"/>
              </a:rPr>
              <a:t>1937 : </a:t>
            </a:r>
            <a:r>
              <a:rPr lang="fr-FR" sz="1800" b="1" i="1" dirty="0">
                <a:solidFill>
                  <a:srgbClr val="000000"/>
                </a:solidFill>
                <a:effectLst/>
                <a:latin typeface="Times New Roman" panose="02020603050405020304" pitchFamily="18" charset="0"/>
              </a:rPr>
              <a:t>The Hobbit </a:t>
            </a:r>
            <a:r>
              <a:rPr lang="fr-FR" sz="1800" b="0" dirty="0">
                <a:solidFill>
                  <a:srgbClr val="000000"/>
                </a:solidFill>
                <a:effectLst/>
                <a:latin typeface="Times New Roman" panose="02020603050405020304" pitchFamily="18" charset="0"/>
              </a:rPr>
              <a:t>– Bilbo le Hobbit</a:t>
            </a:r>
          </a:p>
        </p:txBody>
      </p:sp>
      <p:sp>
        <p:nvSpPr>
          <p:cNvPr id="16" name="ZoneTexte 15">
            <a:extLst>
              <a:ext uri="{FF2B5EF4-FFF2-40B4-BE49-F238E27FC236}">
                <a16:creationId xmlns:a16="http://schemas.microsoft.com/office/drawing/2014/main" id="{DBBC1DE0-37E8-FE80-7115-B4CD5954AB54}"/>
              </a:ext>
            </a:extLst>
          </p:cNvPr>
          <p:cNvSpPr txBox="1"/>
          <p:nvPr/>
        </p:nvSpPr>
        <p:spPr>
          <a:xfrm>
            <a:off x="6444114" y="4755430"/>
            <a:ext cx="3866948" cy="923330"/>
          </a:xfrm>
          <a:prstGeom prst="rect">
            <a:avLst/>
          </a:prstGeom>
          <a:noFill/>
        </p:spPr>
        <p:txBody>
          <a:bodyPr wrap="square">
            <a:spAutoFit/>
          </a:bodyPr>
          <a:lstStyle/>
          <a:p>
            <a:pPr algn="just" rtl="0">
              <a:buNone/>
            </a:pPr>
            <a:r>
              <a:rPr lang="fr-FR" sz="1800" b="0" dirty="0">
                <a:solidFill>
                  <a:srgbClr val="000000"/>
                </a:solidFill>
                <a:effectLst/>
                <a:latin typeface="Times New Roman" panose="02020603050405020304" pitchFamily="18" charset="0"/>
              </a:rPr>
              <a:t>1954 - 1955 : </a:t>
            </a:r>
            <a:r>
              <a:rPr lang="fr-FR" sz="1800" b="1" dirty="0">
                <a:solidFill>
                  <a:srgbClr val="000000"/>
                </a:solidFill>
                <a:effectLst/>
                <a:latin typeface="Times New Roman" panose="02020603050405020304" pitchFamily="18" charset="0"/>
              </a:rPr>
              <a:t>The Lord of the Rings</a:t>
            </a:r>
          </a:p>
          <a:p>
            <a:pPr algn="just" rtl="0">
              <a:buNone/>
            </a:pPr>
            <a:endParaRPr lang="fr-FR" b="1" dirty="0">
              <a:solidFill>
                <a:srgbClr val="000000"/>
              </a:solidFill>
              <a:latin typeface="Times New Roman" panose="02020603050405020304" pitchFamily="18" charset="0"/>
            </a:endParaRPr>
          </a:p>
          <a:p>
            <a:pPr algn="just" rtl="0">
              <a:buNone/>
            </a:pPr>
            <a:endParaRPr lang="fr-FR" sz="1800" b="1" dirty="0">
              <a:solidFill>
                <a:srgbClr val="000000"/>
              </a:solidFill>
              <a:effectLst/>
              <a:latin typeface="Times New Roman" panose="02020603050405020304" pitchFamily="18" charset="0"/>
            </a:endParaRPr>
          </a:p>
        </p:txBody>
      </p:sp>
      <p:sp>
        <p:nvSpPr>
          <p:cNvPr id="18" name="ZoneTexte 17">
            <a:extLst>
              <a:ext uri="{FF2B5EF4-FFF2-40B4-BE49-F238E27FC236}">
                <a16:creationId xmlns:a16="http://schemas.microsoft.com/office/drawing/2014/main" id="{96EAB632-90D2-33B4-892B-631D46F76E2F}"/>
              </a:ext>
            </a:extLst>
          </p:cNvPr>
          <p:cNvSpPr txBox="1"/>
          <p:nvPr/>
        </p:nvSpPr>
        <p:spPr>
          <a:xfrm>
            <a:off x="6444114" y="5771093"/>
            <a:ext cx="4018547" cy="646331"/>
          </a:xfrm>
          <a:prstGeom prst="rect">
            <a:avLst/>
          </a:prstGeom>
          <a:noFill/>
        </p:spPr>
        <p:txBody>
          <a:bodyPr wrap="square">
            <a:spAutoFit/>
          </a:bodyPr>
          <a:lstStyle/>
          <a:p>
            <a:pPr algn="just" rtl="0">
              <a:buNone/>
            </a:pPr>
            <a:r>
              <a:rPr lang="fr-FR" sz="1800" b="0" dirty="0">
                <a:solidFill>
                  <a:srgbClr val="000000"/>
                </a:solidFill>
                <a:effectLst/>
                <a:latin typeface="Times New Roman" panose="02020603050405020304" pitchFamily="18" charset="0"/>
              </a:rPr>
              <a:t>1977 : Publication posthume </a:t>
            </a:r>
          </a:p>
          <a:p>
            <a:pPr algn="just" rtl="0">
              <a:buNone/>
            </a:pPr>
            <a:r>
              <a:rPr lang="fr-FR" dirty="0">
                <a:solidFill>
                  <a:srgbClr val="000000"/>
                </a:solidFill>
                <a:latin typeface="Times New Roman" panose="02020603050405020304" pitchFamily="18" charset="0"/>
              </a:rPr>
              <a:t>		</a:t>
            </a:r>
            <a:r>
              <a:rPr lang="fr-FR" sz="1800" b="0" dirty="0">
                <a:solidFill>
                  <a:srgbClr val="000000"/>
                </a:solidFill>
                <a:effectLst/>
                <a:latin typeface="Times New Roman" panose="02020603050405020304" pitchFamily="18" charset="0"/>
              </a:rPr>
              <a:t>du </a:t>
            </a:r>
            <a:r>
              <a:rPr lang="fr-FR" sz="1800" b="1" dirty="0" err="1">
                <a:solidFill>
                  <a:srgbClr val="000000"/>
                </a:solidFill>
                <a:effectLst/>
                <a:latin typeface="Times New Roman" panose="02020603050405020304" pitchFamily="18" charset="0"/>
              </a:rPr>
              <a:t>Silmarillion</a:t>
            </a:r>
            <a:endParaRPr lang="fr-FR" sz="1800" b="1"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4254013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0" grpId="0"/>
      <p:bldP spid="14" grpId="0"/>
      <p:bldP spid="16"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59000">
              <a:srgbClr val="FFFF99">
                <a:lumMod val="90000"/>
                <a:lumOff val="10000"/>
              </a:srgbClr>
            </a:gs>
            <a:gs pos="0">
              <a:schemeClr val="accent4">
                <a:lumMod val="60000"/>
                <a:lumOff val="40000"/>
              </a:schemeClr>
            </a:gs>
            <a:gs pos="100000">
              <a:schemeClr val="accent6">
                <a:lumMod val="60000"/>
                <a:lumOff val="40000"/>
              </a:schemeClr>
            </a:gs>
          </a:gsLst>
          <a:path path="circle">
            <a:fillToRect l="100000" t="100000"/>
          </a:path>
        </a:gradFill>
        <a:effectLst/>
      </p:bgPr>
    </p:bg>
    <p:spTree>
      <p:nvGrpSpPr>
        <p:cNvPr id="1" name="">
          <a:extLst>
            <a:ext uri="{FF2B5EF4-FFF2-40B4-BE49-F238E27FC236}">
              <a16:creationId xmlns:a16="http://schemas.microsoft.com/office/drawing/2014/main" id="{03244A07-5740-EE16-F6FE-65F0EA9AB876}"/>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F4875A06-7779-A8C5-1E71-EE9E407F053F}"/>
              </a:ext>
            </a:extLst>
          </p:cNvPr>
          <p:cNvSpPr txBox="1"/>
          <p:nvPr/>
        </p:nvSpPr>
        <p:spPr>
          <a:xfrm>
            <a:off x="654517" y="262909"/>
            <a:ext cx="9384631" cy="461665"/>
          </a:xfrm>
          <a:prstGeom prst="rect">
            <a:avLst/>
          </a:prstGeom>
          <a:noFill/>
        </p:spPr>
        <p:txBody>
          <a:bodyPr wrap="square">
            <a:spAutoFit/>
          </a:bodyPr>
          <a:lstStyle/>
          <a:p>
            <a:pPr rtl="0">
              <a:buNone/>
            </a:pPr>
            <a:r>
              <a:rPr lang="fr-FR" sz="2400" b="1" i="1" dirty="0">
                <a:effectLst/>
                <a:latin typeface="Times New Roman, serif"/>
              </a:rPr>
              <a:t>La cosmogonie de la Terre du Milieu</a:t>
            </a:r>
          </a:p>
        </p:txBody>
      </p:sp>
      <p:sp>
        <p:nvSpPr>
          <p:cNvPr id="4" name="ZoneTexte 3">
            <a:extLst>
              <a:ext uri="{FF2B5EF4-FFF2-40B4-BE49-F238E27FC236}">
                <a16:creationId xmlns:a16="http://schemas.microsoft.com/office/drawing/2014/main" id="{7C5DCC64-200C-7644-B07E-A6F027C9225D}"/>
              </a:ext>
            </a:extLst>
          </p:cNvPr>
          <p:cNvSpPr txBox="1"/>
          <p:nvPr/>
        </p:nvSpPr>
        <p:spPr>
          <a:xfrm>
            <a:off x="3396790" y="888552"/>
            <a:ext cx="3898232" cy="461665"/>
          </a:xfrm>
          <a:prstGeom prst="rect">
            <a:avLst/>
          </a:prstGeom>
          <a:noFill/>
        </p:spPr>
        <p:txBody>
          <a:bodyPr wrap="square">
            <a:spAutoFit/>
          </a:bodyPr>
          <a:lstStyle/>
          <a:p>
            <a:pPr algn="just" rtl="0">
              <a:buNone/>
            </a:pPr>
            <a:r>
              <a:rPr lang="fr-FR" sz="1800" b="0" dirty="0">
                <a:solidFill>
                  <a:srgbClr val="000000"/>
                </a:solidFill>
                <a:effectLst/>
                <a:latin typeface="Times New Roman, serif"/>
              </a:rPr>
              <a:t>Dieu créateur : </a:t>
            </a:r>
            <a:r>
              <a:rPr lang="fr-FR" sz="2400" b="1" dirty="0" err="1">
                <a:solidFill>
                  <a:srgbClr val="000000"/>
                </a:solidFill>
                <a:effectLst/>
                <a:latin typeface="Times New Roman, serif"/>
              </a:rPr>
              <a:t>Eru</a:t>
            </a:r>
            <a:r>
              <a:rPr lang="fr-FR" sz="2400" b="1" dirty="0">
                <a:solidFill>
                  <a:srgbClr val="000000"/>
                </a:solidFill>
                <a:effectLst/>
                <a:latin typeface="Times New Roman, serif"/>
              </a:rPr>
              <a:t> </a:t>
            </a:r>
            <a:r>
              <a:rPr lang="fr-FR" sz="2400" b="1" dirty="0" err="1">
                <a:solidFill>
                  <a:srgbClr val="000000"/>
                </a:solidFill>
                <a:effectLst/>
                <a:latin typeface="Times New Roman, serif"/>
              </a:rPr>
              <a:t>Ilúvatar</a:t>
            </a:r>
            <a:endParaRPr lang="fr-FR" sz="1800" b="1" dirty="0">
              <a:solidFill>
                <a:srgbClr val="000000"/>
              </a:solidFill>
              <a:effectLst/>
              <a:latin typeface="Times New Roman" panose="02020603050405020304" pitchFamily="18" charset="0"/>
            </a:endParaRPr>
          </a:p>
        </p:txBody>
      </p:sp>
      <p:sp>
        <p:nvSpPr>
          <p:cNvPr id="6" name="ZoneTexte 5">
            <a:extLst>
              <a:ext uri="{FF2B5EF4-FFF2-40B4-BE49-F238E27FC236}">
                <a16:creationId xmlns:a16="http://schemas.microsoft.com/office/drawing/2014/main" id="{970B8ADD-FDBA-C7B8-DF01-91BB9D89D639}"/>
              </a:ext>
            </a:extLst>
          </p:cNvPr>
          <p:cNvSpPr txBox="1"/>
          <p:nvPr/>
        </p:nvSpPr>
        <p:spPr>
          <a:xfrm>
            <a:off x="902368" y="1606701"/>
            <a:ext cx="8241632" cy="646331"/>
          </a:xfrm>
          <a:prstGeom prst="rect">
            <a:avLst/>
          </a:prstGeom>
          <a:noFill/>
        </p:spPr>
        <p:txBody>
          <a:bodyPr wrap="square">
            <a:spAutoFit/>
          </a:bodyPr>
          <a:lstStyle/>
          <a:p>
            <a:pPr algn="just" rtl="0">
              <a:buNone/>
            </a:pPr>
            <a:r>
              <a:rPr lang="fr-FR" sz="1800" b="0" dirty="0">
                <a:solidFill>
                  <a:srgbClr val="000000"/>
                </a:solidFill>
                <a:effectLst/>
                <a:latin typeface="Times New Roman, serif"/>
              </a:rPr>
              <a:t>Création d’esprits angéliques : les </a:t>
            </a:r>
            <a:r>
              <a:rPr lang="fr-FR" sz="1800" b="1" dirty="0" err="1">
                <a:solidFill>
                  <a:srgbClr val="000000"/>
                </a:solidFill>
                <a:effectLst/>
                <a:latin typeface="Times New Roman, serif"/>
              </a:rPr>
              <a:t>Ainurs</a:t>
            </a:r>
            <a:endParaRPr lang="fr-FR" sz="1800" b="1" dirty="0">
              <a:solidFill>
                <a:srgbClr val="000000"/>
              </a:solidFill>
              <a:effectLst/>
              <a:latin typeface="Times New Roman" panose="02020603050405020304" pitchFamily="18" charset="0"/>
            </a:endParaRPr>
          </a:p>
          <a:p>
            <a:pPr algn="r" rtl="0">
              <a:buNone/>
            </a:pPr>
            <a:r>
              <a:rPr lang="fr-FR" sz="1800" b="0" dirty="0">
                <a:solidFill>
                  <a:srgbClr val="000000"/>
                </a:solidFill>
                <a:effectLst/>
                <a:latin typeface="Times New Roman, serif"/>
              </a:rPr>
              <a:t>parmi eux, un esprit se rebelle : </a:t>
            </a:r>
            <a:r>
              <a:rPr lang="fr-FR" sz="1800" b="1" dirty="0">
                <a:solidFill>
                  <a:srgbClr val="000000"/>
                </a:solidFill>
                <a:effectLst/>
                <a:latin typeface="Times New Roman, serif"/>
              </a:rPr>
              <a:t>Melkor</a:t>
            </a:r>
            <a:endParaRPr lang="fr-FR" sz="1800" b="1" dirty="0">
              <a:solidFill>
                <a:srgbClr val="000000"/>
              </a:solidFill>
              <a:effectLst/>
              <a:latin typeface="Times New Roman" panose="02020603050405020304" pitchFamily="18" charset="0"/>
            </a:endParaRPr>
          </a:p>
        </p:txBody>
      </p:sp>
      <p:sp>
        <p:nvSpPr>
          <p:cNvPr id="8" name="ZoneTexte 7">
            <a:extLst>
              <a:ext uri="{FF2B5EF4-FFF2-40B4-BE49-F238E27FC236}">
                <a16:creationId xmlns:a16="http://schemas.microsoft.com/office/drawing/2014/main" id="{07323D30-2799-74DB-D33D-3739AD1924D0}"/>
              </a:ext>
            </a:extLst>
          </p:cNvPr>
          <p:cNvSpPr txBox="1"/>
          <p:nvPr/>
        </p:nvSpPr>
        <p:spPr>
          <a:xfrm>
            <a:off x="902368" y="2396495"/>
            <a:ext cx="8828773" cy="1292662"/>
          </a:xfrm>
          <a:prstGeom prst="rect">
            <a:avLst/>
          </a:prstGeom>
          <a:noFill/>
        </p:spPr>
        <p:txBody>
          <a:bodyPr wrap="square">
            <a:spAutoFit/>
          </a:bodyPr>
          <a:lstStyle/>
          <a:p>
            <a:pPr algn="just" rtl="0">
              <a:buNone/>
            </a:pPr>
            <a:r>
              <a:rPr lang="fr-FR" sz="1800" b="0" dirty="0">
                <a:solidFill>
                  <a:srgbClr val="000000"/>
                </a:solidFill>
                <a:effectLst/>
                <a:latin typeface="Times New Roman, serif"/>
              </a:rPr>
              <a:t>Harmonie au travers du </a:t>
            </a:r>
            <a:r>
              <a:rPr lang="fr-FR" sz="1800" b="1" dirty="0">
                <a:solidFill>
                  <a:srgbClr val="000000"/>
                </a:solidFill>
                <a:effectLst/>
                <a:latin typeface="Times New Roman, serif"/>
              </a:rPr>
              <a:t>chant des </a:t>
            </a:r>
            <a:r>
              <a:rPr lang="fr-FR" sz="1800" b="1" dirty="0" err="1">
                <a:solidFill>
                  <a:srgbClr val="000000"/>
                </a:solidFill>
                <a:effectLst/>
                <a:latin typeface="Times New Roman, serif"/>
              </a:rPr>
              <a:t>Ainurs</a:t>
            </a:r>
            <a:r>
              <a:rPr lang="fr-FR" sz="1800" b="0" dirty="0">
                <a:solidFill>
                  <a:srgbClr val="000000"/>
                </a:solidFill>
                <a:effectLst/>
                <a:latin typeface="Times New Roman, serif"/>
              </a:rPr>
              <a:t>, troublé par des dissonances introduites par Melkor.</a:t>
            </a:r>
            <a:endParaRPr lang="fr-FR" sz="1800" b="0" dirty="0">
              <a:solidFill>
                <a:srgbClr val="000000"/>
              </a:solidFill>
              <a:effectLst/>
              <a:latin typeface="Times New Roman" panose="02020603050405020304" pitchFamily="18" charset="0"/>
            </a:endParaRPr>
          </a:p>
          <a:p>
            <a:pPr algn="ctr" rtl="0">
              <a:buNone/>
            </a:pPr>
            <a:br>
              <a:rPr lang="fr-FR" sz="1800" b="0" dirty="0">
                <a:solidFill>
                  <a:srgbClr val="000000"/>
                </a:solidFill>
                <a:effectLst/>
                <a:latin typeface="Times New Roman" panose="02020603050405020304" pitchFamily="18" charset="0"/>
              </a:rPr>
            </a:br>
            <a:r>
              <a:rPr lang="fr-FR" sz="1800" b="1" dirty="0" err="1">
                <a:solidFill>
                  <a:srgbClr val="000000"/>
                </a:solidFill>
                <a:effectLst/>
                <a:latin typeface="Times New Roman, serif"/>
              </a:rPr>
              <a:t>Eru</a:t>
            </a:r>
            <a:r>
              <a:rPr lang="fr-FR" sz="1800" b="1" dirty="0">
                <a:solidFill>
                  <a:srgbClr val="000000"/>
                </a:solidFill>
                <a:effectLst/>
                <a:latin typeface="Times New Roman, serif"/>
              </a:rPr>
              <a:t> </a:t>
            </a:r>
            <a:r>
              <a:rPr lang="fr-FR" sz="1800" b="0" dirty="0">
                <a:solidFill>
                  <a:srgbClr val="000000"/>
                </a:solidFill>
                <a:effectLst/>
                <a:latin typeface="Times New Roman, serif"/>
              </a:rPr>
              <a:t>donne l’existence à cette harmonie, qui devient le monde créé, Arda.</a:t>
            </a:r>
          </a:p>
          <a:p>
            <a:pPr algn="ctr"/>
            <a:r>
              <a:rPr lang="fr-FR" sz="2400" b="1" i="1" dirty="0" err="1">
                <a:latin typeface="Times New Roman, serif"/>
              </a:rPr>
              <a:t>Ainulindalë</a:t>
            </a:r>
            <a:endParaRPr lang="fr-FR" sz="1800" b="0" dirty="0">
              <a:solidFill>
                <a:srgbClr val="000000"/>
              </a:solidFill>
              <a:effectLst/>
              <a:latin typeface="Times New Roman" panose="02020603050405020304" pitchFamily="18" charset="0"/>
            </a:endParaRPr>
          </a:p>
        </p:txBody>
      </p:sp>
      <p:sp>
        <p:nvSpPr>
          <p:cNvPr id="10" name="ZoneTexte 9">
            <a:extLst>
              <a:ext uri="{FF2B5EF4-FFF2-40B4-BE49-F238E27FC236}">
                <a16:creationId xmlns:a16="http://schemas.microsoft.com/office/drawing/2014/main" id="{37058222-8909-6811-5EBE-FC663F52DA03}"/>
              </a:ext>
            </a:extLst>
          </p:cNvPr>
          <p:cNvSpPr txBox="1"/>
          <p:nvPr/>
        </p:nvSpPr>
        <p:spPr>
          <a:xfrm>
            <a:off x="902368" y="4236959"/>
            <a:ext cx="9136780" cy="369332"/>
          </a:xfrm>
          <a:prstGeom prst="rect">
            <a:avLst/>
          </a:prstGeom>
          <a:noFill/>
        </p:spPr>
        <p:txBody>
          <a:bodyPr wrap="square">
            <a:spAutoFit/>
          </a:bodyPr>
          <a:lstStyle/>
          <a:p>
            <a:pPr algn="just" rtl="0">
              <a:buNone/>
            </a:pPr>
            <a:r>
              <a:rPr lang="fr-FR" sz="1800" b="0" dirty="0">
                <a:solidFill>
                  <a:srgbClr val="000000"/>
                </a:solidFill>
                <a:effectLst/>
                <a:latin typeface="Times New Roman, serif"/>
              </a:rPr>
              <a:t>Dans ce monde :     14 </a:t>
            </a:r>
            <a:r>
              <a:rPr lang="fr-FR" sz="1800" b="1" dirty="0" err="1">
                <a:solidFill>
                  <a:srgbClr val="000000"/>
                </a:solidFill>
                <a:effectLst/>
                <a:latin typeface="Times New Roman, serif"/>
              </a:rPr>
              <a:t>Valars</a:t>
            </a:r>
            <a:r>
              <a:rPr lang="fr-FR" sz="1800" b="0" dirty="0">
                <a:solidFill>
                  <a:srgbClr val="000000"/>
                </a:solidFill>
                <a:effectLst/>
                <a:latin typeface="Times New Roman, serif"/>
              </a:rPr>
              <a:t> et Melkor	  	/ 		</a:t>
            </a:r>
            <a:r>
              <a:rPr lang="fr-FR" sz="1800" b="1" dirty="0" err="1">
                <a:solidFill>
                  <a:srgbClr val="000000"/>
                </a:solidFill>
                <a:effectLst/>
                <a:latin typeface="Times New Roman, serif"/>
              </a:rPr>
              <a:t>Maiars</a:t>
            </a:r>
            <a:endParaRPr lang="fr-FR" sz="1800" b="1" dirty="0">
              <a:solidFill>
                <a:srgbClr val="000000"/>
              </a:solidFill>
              <a:effectLst/>
              <a:latin typeface="Times New Roman" panose="02020603050405020304" pitchFamily="18" charset="0"/>
            </a:endParaRPr>
          </a:p>
        </p:txBody>
      </p:sp>
      <p:sp>
        <p:nvSpPr>
          <p:cNvPr id="12" name="ZoneTexte 11">
            <a:extLst>
              <a:ext uri="{FF2B5EF4-FFF2-40B4-BE49-F238E27FC236}">
                <a16:creationId xmlns:a16="http://schemas.microsoft.com/office/drawing/2014/main" id="{6ACC001E-7038-EAA1-058F-489C59E2A8C1}"/>
              </a:ext>
            </a:extLst>
          </p:cNvPr>
          <p:cNvSpPr txBox="1"/>
          <p:nvPr/>
        </p:nvSpPr>
        <p:spPr>
          <a:xfrm>
            <a:off x="902368" y="5200259"/>
            <a:ext cx="8896150" cy="646331"/>
          </a:xfrm>
          <a:prstGeom prst="rect">
            <a:avLst/>
          </a:prstGeom>
          <a:noFill/>
        </p:spPr>
        <p:txBody>
          <a:bodyPr wrap="square">
            <a:spAutoFit/>
          </a:bodyPr>
          <a:lstStyle/>
          <a:p>
            <a:pPr algn="just"/>
            <a:r>
              <a:rPr lang="fr-FR" sz="1800" b="0" dirty="0">
                <a:solidFill>
                  <a:srgbClr val="000000"/>
                </a:solidFill>
                <a:effectLst/>
                <a:latin typeface="Times New Roman, serif"/>
              </a:rPr>
              <a:t>Créatures rationnelles voulues pour ce monde : les Enfants d’</a:t>
            </a:r>
            <a:r>
              <a:rPr lang="fr-FR" sz="1800" b="0" dirty="0" err="1">
                <a:solidFill>
                  <a:srgbClr val="000000"/>
                </a:solidFill>
                <a:effectLst/>
                <a:latin typeface="Times New Roman, serif"/>
              </a:rPr>
              <a:t>Il</a:t>
            </a:r>
            <a:r>
              <a:rPr lang="fr-FR" dirty="0" err="1">
                <a:solidFill>
                  <a:srgbClr val="000000"/>
                </a:solidFill>
                <a:latin typeface="Times New Roman, serif"/>
              </a:rPr>
              <a:t>ú</a:t>
            </a:r>
            <a:r>
              <a:rPr lang="fr-FR" sz="1800" b="0" dirty="0" err="1">
                <a:solidFill>
                  <a:srgbClr val="000000"/>
                </a:solidFill>
                <a:effectLst/>
                <a:latin typeface="Times New Roman, serif"/>
              </a:rPr>
              <a:t>vatar</a:t>
            </a:r>
            <a:r>
              <a:rPr lang="fr-FR" sz="1800" b="0" dirty="0">
                <a:solidFill>
                  <a:srgbClr val="000000"/>
                </a:solidFill>
                <a:effectLst/>
                <a:latin typeface="Times New Roman, serif"/>
              </a:rPr>
              <a:t> </a:t>
            </a:r>
          </a:p>
          <a:p>
            <a:pPr algn="just" rtl="0">
              <a:buNone/>
            </a:pPr>
            <a:r>
              <a:rPr lang="fr-FR" dirty="0">
                <a:solidFill>
                  <a:srgbClr val="000000"/>
                </a:solidFill>
                <a:latin typeface="Times New Roman, serif"/>
              </a:rPr>
              <a:t>		</a:t>
            </a:r>
            <a:r>
              <a:rPr lang="fr-FR" dirty="0">
                <a:solidFill>
                  <a:srgbClr val="000000"/>
                </a:solidFill>
                <a:latin typeface="Times New Roman, serif"/>
                <a:sym typeface="Wingdings" panose="05000000000000000000" pitchFamily="2" charset="2"/>
              </a:rPr>
              <a:t></a:t>
            </a:r>
            <a:r>
              <a:rPr lang="fr-FR" sz="1800" b="0" dirty="0">
                <a:solidFill>
                  <a:srgbClr val="000000"/>
                </a:solidFill>
                <a:effectLst/>
                <a:latin typeface="Times New Roman, serif"/>
              </a:rPr>
              <a:t> les Elfes et les Hommes</a:t>
            </a:r>
            <a:endParaRPr lang="fr-FR" sz="1800" b="0" dirty="0">
              <a:solidFill>
                <a:srgbClr val="000000"/>
              </a:solidFill>
              <a:effectLst/>
              <a:latin typeface="Times New Roman" panose="02020603050405020304" pitchFamily="18" charset="0"/>
            </a:endParaRPr>
          </a:p>
        </p:txBody>
      </p:sp>
      <p:sp>
        <p:nvSpPr>
          <p:cNvPr id="14" name="ZoneTexte 13">
            <a:extLst>
              <a:ext uri="{FF2B5EF4-FFF2-40B4-BE49-F238E27FC236}">
                <a16:creationId xmlns:a16="http://schemas.microsoft.com/office/drawing/2014/main" id="{3975D267-C407-56A2-E8B9-C01276657866}"/>
              </a:ext>
            </a:extLst>
          </p:cNvPr>
          <p:cNvSpPr txBox="1"/>
          <p:nvPr/>
        </p:nvSpPr>
        <p:spPr>
          <a:xfrm>
            <a:off x="902368" y="6024792"/>
            <a:ext cx="9384630" cy="369332"/>
          </a:xfrm>
          <a:prstGeom prst="rect">
            <a:avLst/>
          </a:prstGeom>
          <a:noFill/>
        </p:spPr>
        <p:txBody>
          <a:bodyPr wrap="square">
            <a:spAutoFit/>
          </a:bodyPr>
          <a:lstStyle/>
          <a:p>
            <a:pPr algn="just" rtl="0">
              <a:buNone/>
            </a:pPr>
            <a:r>
              <a:rPr lang="fr-FR" sz="1800" b="0" dirty="0">
                <a:solidFill>
                  <a:srgbClr val="000000"/>
                </a:solidFill>
                <a:effectLst/>
                <a:latin typeface="Times New Roman, serif"/>
              </a:rPr>
              <a:t>Autres créatures diverses : Nains - </a:t>
            </a:r>
            <a:r>
              <a:rPr lang="fr-FR" sz="1800" b="0" dirty="0" err="1">
                <a:solidFill>
                  <a:srgbClr val="000000"/>
                </a:solidFill>
                <a:effectLst/>
                <a:latin typeface="Times New Roman, serif"/>
              </a:rPr>
              <a:t>Ents</a:t>
            </a:r>
            <a:r>
              <a:rPr lang="fr-FR" sz="1800" b="0" dirty="0">
                <a:solidFill>
                  <a:srgbClr val="000000"/>
                </a:solidFill>
                <a:effectLst/>
                <a:latin typeface="Times New Roman, serif"/>
              </a:rPr>
              <a:t> - Hobbits …</a:t>
            </a:r>
            <a:endParaRPr lang="fr-FR" sz="1800" b="0" dirty="0">
              <a:solidFill>
                <a:srgbClr val="000000"/>
              </a:solidFill>
              <a:effectLst/>
              <a:latin typeface="Times New Roman" panose="02020603050405020304" pitchFamily="18" charset="0"/>
            </a:endParaRPr>
          </a:p>
        </p:txBody>
      </p:sp>
      <p:sp>
        <p:nvSpPr>
          <p:cNvPr id="16" name="ZoneTexte 15">
            <a:extLst>
              <a:ext uri="{FF2B5EF4-FFF2-40B4-BE49-F238E27FC236}">
                <a16:creationId xmlns:a16="http://schemas.microsoft.com/office/drawing/2014/main" id="{A997CC06-786D-1A6C-04A4-D8459F50BA41}"/>
              </a:ext>
            </a:extLst>
          </p:cNvPr>
          <p:cNvSpPr txBox="1"/>
          <p:nvPr/>
        </p:nvSpPr>
        <p:spPr>
          <a:xfrm>
            <a:off x="902367" y="6440558"/>
            <a:ext cx="8405261" cy="369332"/>
          </a:xfrm>
          <a:prstGeom prst="rect">
            <a:avLst/>
          </a:prstGeom>
          <a:noFill/>
        </p:spPr>
        <p:txBody>
          <a:bodyPr wrap="square">
            <a:spAutoFit/>
          </a:bodyPr>
          <a:lstStyle/>
          <a:p>
            <a:pPr algn="just" rtl="0">
              <a:buNone/>
            </a:pPr>
            <a:r>
              <a:rPr lang="fr-FR" sz="1800" b="0" dirty="0">
                <a:solidFill>
                  <a:srgbClr val="000000"/>
                </a:solidFill>
                <a:effectLst/>
                <a:latin typeface="Times New Roman, serif"/>
              </a:rPr>
              <a:t>Créatures déformées par Melkor : Gobelins – </a:t>
            </a:r>
            <a:r>
              <a:rPr lang="fr-FR" dirty="0">
                <a:solidFill>
                  <a:srgbClr val="000000"/>
                </a:solidFill>
                <a:latin typeface="Times New Roman, serif"/>
              </a:rPr>
              <a:t>T</a:t>
            </a:r>
            <a:r>
              <a:rPr lang="fr-FR" sz="1800" b="0" dirty="0">
                <a:solidFill>
                  <a:srgbClr val="000000"/>
                </a:solidFill>
                <a:effectLst/>
                <a:latin typeface="Times New Roman, serif"/>
              </a:rPr>
              <a:t>rolls - </a:t>
            </a:r>
            <a:r>
              <a:rPr lang="fr-FR" sz="1800" b="0" dirty="0" err="1">
                <a:solidFill>
                  <a:srgbClr val="000000"/>
                </a:solidFill>
                <a:effectLst/>
                <a:latin typeface="Times New Roman, serif"/>
              </a:rPr>
              <a:t>Orcs</a:t>
            </a:r>
            <a:r>
              <a:rPr lang="fr-FR" sz="1800" b="0" dirty="0">
                <a:solidFill>
                  <a:srgbClr val="000000"/>
                </a:solidFill>
                <a:effectLst/>
                <a:latin typeface="Times New Roman, serif"/>
              </a:rPr>
              <a:t>…</a:t>
            </a:r>
            <a:endParaRPr lang="fr-FR" sz="1800" b="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3086772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0" grpId="0"/>
      <p:bldP spid="12" grpId="0"/>
      <p:bldP spid="14"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59000">
              <a:srgbClr val="FFFF99">
                <a:lumMod val="90000"/>
                <a:lumOff val="10000"/>
              </a:srgbClr>
            </a:gs>
            <a:gs pos="0">
              <a:schemeClr val="accent4">
                <a:lumMod val="60000"/>
                <a:lumOff val="40000"/>
              </a:schemeClr>
            </a:gs>
            <a:gs pos="100000">
              <a:schemeClr val="accent6">
                <a:lumMod val="60000"/>
                <a:lumOff val="40000"/>
              </a:schemeClr>
            </a:gs>
          </a:gsLst>
          <a:path path="circle">
            <a:fillToRect l="100000" t="100000"/>
          </a:path>
        </a:gradFill>
        <a:effectLst/>
      </p:bgPr>
    </p:bg>
    <p:spTree>
      <p:nvGrpSpPr>
        <p:cNvPr id="1" name="">
          <a:extLst>
            <a:ext uri="{FF2B5EF4-FFF2-40B4-BE49-F238E27FC236}">
              <a16:creationId xmlns:a16="http://schemas.microsoft.com/office/drawing/2014/main" id="{93736EEC-B078-5AEF-52D1-26D0E826B878}"/>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A24EE77D-8E5A-3F91-31DF-9C7F6CF052A6}"/>
              </a:ext>
            </a:extLst>
          </p:cNvPr>
          <p:cNvSpPr txBox="1"/>
          <p:nvPr/>
        </p:nvSpPr>
        <p:spPr>
          <a:xfrm>
            <a:off x="779645" y="311035"/>
            <a:ext cx="9384631" cy="461665"/>
          </a:xfrm>
          <a:prstGeom prst="rect">
            <a:avLst/>
          </a:prstGeom>
          <a:noFill/>
        </p:spPr>
        <p:txBody>
          <a:bodyPr wrap="square">
            <a:spAutoFit/>
          </a:bodyPr>
          <a:lstStyle/>
          <a:p>
            <a:pPr rtl="0">
              <a:buNone/>
            </a:pPr>
            <a:r>
              <a:rPr lang="fr-FR" sz="2400" b="1" i="1" dirty="0">
                <a:effectLst/>
                <a:latin typeface="Times New Roman, serif"/>
              </a:rPr>
              <a:t>Histoire (et géographie)</a:t>
            </a:r>
          </a:p>
        </p:txBody>
      </p:sp>
      <p:sp>
        <p:nvSpPr>
          <p:cNvPr id="4" name="ZoneTexte 3">
            <a:extLst>
              <a:ext uri="{FF2B5EF4-FFF2-40B4-BE49-F238E27FC236}">
                <a16:creationId xmlns:a16="http://schemas.microsoft.com/office/drawing/2014/main" id="{941CE8EF-4EF1-65D5-7FFD-611A29C32E38}"/>
              </a:ext>
            </a:extLst>
          </p:cNvPr>
          <p:cNvSpPr txBox="1"/>
          <p:nvPr/>
        </p:nvSpPr>
        <p:spPr>
          <a:xfrm>
            <a:off x="779645" y="908925"/>
            <a:ext cx="5346832" cy="369332"/>
          </a:xfrm>
          <a:prstGeom prst="rect">
            <a:avLst/>
          </a:prstGeom>
          <a:noFill/>
        </p:spPr>
        <p:txBody>
          <a:bodyPr wrap="square">
            <a:spAutoFit/>
          </a:bodyPr>
          <a:lstStyle/>
          <a:p>
            <a:pPr rtl="0">
              <a:buNone/>
            </a:pPr>
            <a:r>
              <a:rPr lang="fr-FR" sz="1800" b="1" dirty="0">
                <a:solidFill>
                  <a:srgbClr val="000000"/>
                </a:solidFill>
                <a:effectLst/>
                <a:latin typeface="Times New Roman, serif"/>
              </a:rPr>
              <a:t>Ere des Lampes</a:t>
            </a:r>
            <a:endParaRPr lang="fr-FR" sz="1800" b="0" dirty="0">
              <a:solidFill>
                <a:srgbClr val="000000"/>
              </a:solidFill>
              <a:effectLst/>
              <a:latin typeface="Arial" panose="020B0604020202020204" pitchFamily="34" charset="0"/>
            </a:endParaRPr>
          </a:p>
        </p:txBody>
      </p:sp>
      <p:sp>
        <p:nvSpPr>
          <p:cNvPr id="6" name="ZoneTexte 5">
            <a:extLst>
              <a:ext uri="{FF2B5EF4-FFF2-40B4-BE49-F238E27FC236}">
                <a16:creationId xmlns:a16="http://schemas.microsoft.com/office/drawing/2014/main" id="{99C3112D-AE16-7FEA-95E6-79F7FB884BD1}"/>
              </a:ext>
            </a:extLst>
          </p:cNvPr>
          <p:cNvSpPr txBox="1"/>
          <p:nvPr/>
        </p:nvSpPr>
        <p:spPr>
          <a:xfrm>
            <a:off x="779645" y="1303509"/>
            <a:ext cx="5346832" cy="369332"/>
          </a:xfrm>
          <a:prstGeom prst="rect">
            <a:avLst/>
          </a:prstGeom>
          <a:noFill/>
        </p:spPr>
        <p:txBody>
          <a:bodyPr wrap="square">
            <a:spAutoFit/>
          </a:bodyPr>
          <a:lstStyle/>
          <a:p>
            <a:pPr algn="just" rtl="0">
              <a:buNone/>
            </a:pPr>
            <a:r>
              <a:rPr lang="fr-FR" sz="1800" b="1" dirty="0">
                <a:solidFill>
                  <a:srgbClr val="000000"/>
                </a:solidFill>
                <a:effectLst/>
                <a:latin typeface="Times New Roman, serif"/>
              </a:rPr>
              <a:t>Ere des Arbres</a:t>
            </a:r>
            <a:endParaRPr lang="fr-FR" sz="1800" b="0" dirty="0">
              <a:solidFill>
                <a:srgbClr val="000000"/>
              </a:solidFill>
              <a:effectLst/>
              <a:latin typeface="Times New Roman" panose="02020603050405020304" pitchFamily="18" charset="0"/>
            </a:endParaRPr>
          </a:p>
        </p:txBody>
      </p:sp>
      <p:sp>
        <p:nvSpPr>
          <p:cNvPr id="8" name="ZoneTexte 7">
            <a:extLst>
              <a:ext uri="{FF2B5EF4-FFF2-40B4-BE49-F238E27FC236}">
                <a16:creationId xmlns:a16="http://schemas.microsoft.com/office/drawing/2014/main" id="{732F81B1-B6F7-6D82-CD5B-CD3311C60A08}"/>
              </a:ext>
            </a:extLst>
          </p:cNvPr>
          <p:cNvSpPr txBox="1"/>
          <p:nvPr/>
        </p:nvSpPr>
        <p:spPr>
          <a:xfrm>
            <a:off x="779645" y="1672841"/>
            <a:ext cx="5346832" cy="369332"/>
          </a:xfrm>
          <a:prstGeom prst="rect">
            <a:avLst/>
          </a:prstGeom>
          <a:noFill/>
        </p:spPr>
        <p:txBody>
          <a:bodyPr wrap="square">
            <a:spAutoFit/>
          </a:bodyPr>
          <a:lstStyle/>
          <a:p>
            <a:pPr algn="just" rtl="0">
              <a:buNone/>
            </a:pPr>
            <a:r>
              <a:rPr lang="fr-FR" sz="1800" b="0" dirty="0">
                <a:solidFill>
                  <a:srgbClr val="000000"/>
                </a:solidFill>
                <a:effectLst/>
                <a:latin typeface="Times New Roman, serif"/>
              </a:rPr>
              <a:t>Apparition des Premiers-Nés : Les Elfes</a:t>
            </a:r>
            <a:endParaRPr lang="fr-FR" sz="1800" b="0" dirty="0">
              <a:solidFill>
                <a:srgbClr val="000000"/>
              </a:solidFill>
              <a:effectLst/>
              <a:latin typeface="Arial" panose="020B0604020202020204" pitchFamily="34" charset="0"/>
            </a:endParaRPr>
          </a:p>
        </p:txBody>
      </p:sp>
      <p:sp>
        <p:nvSpPr>
          <p:cNvPr id="10" name="ZoneTexte 9">
            <a:extLst>
              <a:ext uri="{FF2B5EF4-FFF2-40B4-BE49-F238E27FC236}">
                <a16:creationId xmlns:a16="http://schemas.microsoft.com/office/drawing/2014/main" id="{853E3B72-FDC6-BB06-F406-05E5F0595AD5}"/>
              </a:ext>
            </a:extLst>
          </p:cNvPr>
          <p:cNvSpPr txBox="1"/>
          <p:nvPr/>
        </p:nvSpPr>
        <p:spPr>
          <a:xfrm>
            <a:off x="779645" y="2018966"/>
            <a:ext cx="5346832" cy="382990"/>
          </a:xfrm>
          <a:prstGeom prst="rect">
            <a:avLst/>
          </a:prstGeom>
          <a:noFill/>
        </p:spPr>
        <p:txBody>
          <a:bodyPr wrap="square">
            <a:spAutoFit/>
          </a:bodyPr>
          <a:lstStyle/>
          <a:p>
            <a:pPr algn="just" rtl="0">
              <a:lnSpc>
                <a:spcPct val="114000"/>
              </a:lnSpc>
              <a:buNone/>
            </a:pPr>
            <a:r>
              <a:rPr lang="fr-FR" sz="1800" b="1" dirty="0">
                <a:solidFill>
                  <a:srgbClr val="000000"/>
                </a:solidFill>
                <a:effectLst/>
                <a:latin typeface="Times New Roman, serif"/>
              </a:rPr>
              <a:t>Le Premier Âge</a:t>
            </a:r>
            <a:r>
              <a:rPr lang="fr-FR" sz="1800" b="0" dirty="0">
                <a:solidFill>
                  <a:srgbClr val="000000"/>
                </a:solidFill>
                <a:effectLst/>
                <a:latin typeface="Times New Roman, serif"/>
              </a:rPr>
              <a:t> </a:t>
            </a:r>
            <a:endParaRPr lang="fr-FR" sz="1800" b="0" dirty="0">
              <a:solidFill>
                <a:srgbClr val="000000"/>
              </a:solidFill>
              <a:effectLst/>
              <a:latin typeface="Arial" panose="020B0604020202020204" pitchFamily="34" charset="0"/>
            </a:endParaRPr>
          </a:p>
        </p:txBody>
      </p:sp>
      <p:sp>
        <p:nvSpPr>
          <p:cNvPr id="12" name="ZoneTexte 11">
            <a:extLst>
              <a:ext uri="{FF2B5EF4-FFF2-40B4-BE49-F238E27FC236}">
                <a16:creationId xmlns:a16="http://schemas.microsoft.com/office/drawing/2014/main" id="{515E3A03-3319-D240-CCD9-F27440E0BCF9}"/>
              </a:ext>
            </a:extLst>
          </p:cNvPr>
          <p:cNvSpPr txBox="1"/>
          <p:nvPr/>
        </p:nvSpPr>
        <p:spPr>
          <a:xfrm>
            <a:off x="779645" y="2388298"/>
            <a:ext cx="5346832" cy="369332"/>
          </a:xfrm>
          <a:prstGeom prst="rect">
            <a:avLst/>
          </a:prstGeom>
          <a:noFill/>
        </p:spPr>
        <p:txBody>
          <a:bodyPr wrap="square">
            <a:spAutoFit/>
          </a:bodyPr>
          <a:lstStyle/>
          <a:p>
            <a:pPr algn="just" rtl="0">
              <a:buNone/>
            </a:pPr>
            <a:r>
              <a:rPr lang="fr-FR" sz="1800" b="0" dirty="0">
                <a:solidFill>
                  <a:srgbClr val="000000"/>
                </a:solidFill>
                <a:effectLst/>
                <a:latin typeface="Times New Roman, serif"/>
              </a:rPr>
              <a:t>Apparition des Successeurs : Les Hommes</a:t>
            </a:r>
            <a:endParaRPr lang="fr-FR" sz="1800" b="0" dirty="0">
              <a:solidFill>
                <a:srgbClr val="000000"/>
              </a:solidFill>
              <a:effectLst/>
              <a:latin typeface="Arial" panose="020B0604020202020204" pitchFamily="34" charset="0"/>
            </a:endParaRPr>
          </a:p>
        </p:txBody>
      </p:sp>
      <p:sp>
        <p:nvSpPr>
          <p:cNvPr id="14" name="ZoneTexte 13">
            <a:extLst>
              <a:ext uri="{FF2B5EF4-FFF2-40B4-BE49-F238E27FC236}">
                <a16:creationId xmlns:a16="http://schemas.microsoft.com/office/drawing/2014/main" id="{88A383E6-F5A4-D5B2-C5BD-A8251B56B185}"/>
              </a:ext>
            </a:extLst>
          </p:cNvPr>
          <p:cNvSpPr txBox="1"/>
          <p:nvPr/>
        </p:nvSpPr>
        <p:spPr>
          <a:xfrm>
            <a:off x="1309035" y="3087194"/>
            <a:ext cx="5346832" cy="382990"/>
          </a:xfrm>
          <a:prstGeom prst="rect">
            <a:avLst/>
          </a:prstGeom>
          <a:noFill/>
        </p:spPr>
        <p:txBody>
          <a:bodyPr wrap="square">
            <a:spAutoFit/>
          </a:bodyPr>
          <a:lstStyle/>
          <a:p>
            <a:pPr algn="just" rtl="0">
              <a:lnSpc>
                <a:spcPct val="114000"/>
              </a:lnSpc>
              <a:buNone/>
            </a:pPr>
            <a:r>
              <a:rPr lang="fr-FR" sz="1800" b="1" dirty="0">
                <a:solidFill>
                  <a:srgbClr val="000000"/>
                </a:solidFill>
                <a:effectLst/>
                <a:latin typeface="Times New Roman, serif"/>
              </a:rPr>
              <a:t>Le Second Âge</a:t>
            </a:r>
            <a:endParaRPr lang="fr-FR" sz="1800" b="1" dirty="0">
              <a:solidFill>
                <a:srgbClr val="000000"/>
              </a:solidFill>
              <a:effectLst/>
              <a:latin typeface="Arial" panose="020B0604020202020204" pitchFamily="34" charset="0"/>
            </a:endParaRPr>
          </a:p>
        </p:txBody>
      </p:sp>
      <p:sp>
        <p:nvSpPr>
          <p:cNvPr id="16" name="ZoneTexte 15">
            <a:extLst>
              <a:ext uri="{FF2B5EF4-FFF2-40B4-BE49-F238E27FC236}">
                <a16:creationId xmlns:a16="http://schemas.microsoft.com/office/drawing/2014/main" id="{632B73B6-2200-2CDA-D44C-6B694FFA170A}"/>
              </a:ext>
            </a:extLst>
          </p:cNvPr>
          <p:cNvSpPr txBox="1"/>
          <p:nvPr/>
        </p:nvSpPr>
        <p:spPr>
          <a:xfrm>
            <a:off x="1297280" y="3390492"/>
            <a:ext cx="8097252" cy="383310"/>
          </a:xfrm>
          <a:prstGeom prst="rect">
            <a:avLst/>
          </a:prstGeom>
          <a:noFill/>
        </p:spPr>
        <p:txBody>
          <a:bodyPr wrap="square">
            <a:spAutoFit/>
          </a:bodyPr>
          <a:lstStyle/>
          <a:p>
            <a:pPr algn="just" rtl="0">
              <a:lnSpc>
                <a:spcPct val="114000"/>
              </a:lnSpc>
              <a:buNone/>
            </a:pPr>
            <a:r>
              <a:rPr lang="fr-FR" sz="1800" b="0" dirty="0">
                <a:solidFill>
                  <a:srgbClr val="000000"/>
                </a:solidFill>
                <a:effectLst/>
                <a:latin typeface="Times New Roman, serif"/>
              </a:rPr>
              <a:t>Gloire et déclin de </a:t>
            </a:r>
            <a:r>
              <a:rPr lang="fr-FR" sz="1800" b="0" dirty="0" err="1">
                <a:solidFill>
                  <a:srgbClr val="000000"/>
                </a:solidFill>
                <a:effectLst/>
                <a:latin typeface="Times New Roman, serif"/>
              </a:rPr>
              <a:t>Númenor</a:t>
            </a:r>
            <a:endParaRPr lang="fr-FR" sz="1800" b="0" dirty="0">
              <a:solidFill>
                <a:srgbClr val="000000"/>
              </a:solidFill>
              <a:effectLst/>
              <a:latin typeface="Times New Roman, serif"/>
            </a:endParaRPr>
          </a:p>
        </p:txBody>
      </p:sp>
      <p:sp>
        <p:nvSpPr>
          <p:cNvPr id="18" name="ZoneTexte 17">
            <a:extLst>
              <a:ext uri="{FF2B5EF4-FFF2-40B4-BE49-F238E27FC236}">
                <a16:creationId xmlns:a16="http://schemas.microsoft.com/office/drawing/2014/main" id="{4696125F-2345-CA61-35AB-BB7AC26CCC83}"/>
              </a:ext>
            </a:extLst>
          </p:cNvPr>
          <p:cNvSpPr txBox="1"/>
          <p:nvPr/>
        </p:nvSpPr>
        <p:spPr>
          <a:xfrm>
            <a:off x="1258779" y="3731164"/>
            <a:ext cx="8000997" cy="383310"/>
          </a:xfrm>
          <a:prstGeom prst="rect">
            <a:avLst/>
          </a:prstGeom>
          <a:noFill/>
        </p:spPr>
        <p:txBody>
          <a:bodyPr wrap="square">
            <a:spAutoFit/>
          </a:bodyPr>
          <a:lstStyle/>
          <a:p>
            <a:pPr algn="just" rtl="0">
              <a:lnSpc>
                <a:spcPct val="114000"/>
              </a:lnSpc>
              <a:buNone/>
            </a:pPr>
            <a:r>
              <a:rPr lang="fr-FR" dirty="0">
                <a:solidFill>
                  <a:srgbClr val="000000"/>
                </a:solidFill>
                <a:latin typeface="Times New Roman, serif"/>
              </a:rPr>
              <a:t>Ascension de Sauron, serviteur de Melkor – forge des Anneaux de pouvoir</a:t>
            </a:r>
            <a:endParaRPr lang="fr-FR" sz="1800" b="0" dirty="0">
              <a:solidFill>
                <a:srgbClr val="000000"/>
              </a:solidFill>
              <a:effectLst/>
              <a:latin typeface="Times New Roman" panose="02020603050405020304" pitchFamily="18" charset="0"/>
            </a:endParaRPr>
          </a:p>
        </p:txBody>
      </p:sp>
      <p:sp>
        <p:nvSpPr>
          <p:cNvPr id="20" name="ZoneTexte 19">
            <a:extLst>
              <a:ext uri="{FF2B5EF4-FFF2-40B4-BE49-F238E27FC236}">
                <a16:creationId xmlns:a16="http://schemas.microsoft.com/office/drawing/2014/main" id="{E37313CB-7CAF-9D2B-CB17-058E673E2109}"/>
              </a:ext>
            </a:extLst>
          </p:cNvPr>
          <p:cNvSpPr txBox="1"/>
          <p:nvPr/>
        </p:nvSpPr>
        <p:spPr>
          <a:xfrm>
            <a:off x="1278029" y="4071836"/>
            <a:ext cx="5346832" cy="383310"/>
          </a:xfrm>
          <a:prstGeom prst="rect">
            <a:avLst/>
          </a:prstGeom>
          <a:noFill/>
        </p:spPr>
        <p:txBody>
          <a:bodyPr wrap="square">
            <a:spAutoFit/>
          </a:bodyPr>
          <a:lstStyle/>
          <a:p>
            <a:pPr algn="just" rtl="0">
              <a:lnSpc>
                <a:spcPct val="114000"/>
              </a:lnSpc>
              <a:buNone/>
            </a:pPr>
            <a:r>
              <a:rPr lang="fr-FR" sz="1800" b="0" dirty="0">
                <a:solidFill>
                  <a:srgbClr val="000000"/>
                </a:solidFill>
                <a:effectLst/>
                <a:latin typeface="Times New Roman, serif"/>
              </a:rPr>
              <a:t>La Dernière Alliance : défaite de Sauron</a:t>
            </a:r>
            <a:endParaRPr lang="fr-FR" sz="1800" b="0" dirty="0">
              <a:solidFill>
                <a:srgbClr val="000000"/>
              </a:solidFill>
              <a:effectLst/>
              <a:latin typeface="Times New Roman" panose="02020603050405020304" pitchFamily="18" charset="0"/>
            </a:endParaRPr>
          </a:p>
        </p:txBody>
      </p:sp>
      <p:sp>
        <p:nvSpPr>
          <p:cNvPr id="22" name="ZoneTexte 21">
            <a:extLst>
              <a:ext uri="{FF2B5EF4-FFF2-40B4-BE49-F238E27FC236}">
                <a16:creationId xmlns:a16="http://schemas.microsoft.com/office/drawing/2014/main" id="{3067E0B9-ECBF-53AD-0F7E-E8204DCA9424}"/>
              </a:ext>
            </a:extLst>
          </p:cNvPr>
          <p:cNvSpPr txBox="1"/>
          <p:nvPr/>
        </p:nvSpPr>
        <p:spPr>
          <a:xfrm>
            <a:off x="779645" y="2749982"/>
            <a:ext cx="5346832" cy="383310"/>
          </a:xfrm>
          <a:prstGeom prst="rect">
            <a:avLst/>
          </a:prstGeom>
          <a:noFill/>
        </p:spPr>
        <p:txBody>
          <a:bodyPr wrap="square">
            <a:spAutoFit/>
          </a:bodyPr>
          <a:lstStyle/>
          <a:p>
            <a:pPr algn="just" rtl="0">
              <a:lnSpc>
                <a:spcPct val="114000"/>
              </a:lnSpc>
              <a:buNone/>
            </a:pPr>
            <a:r>
              <a:rPr lang="fr-FR" sz="1800" b="0" dirty="0">
                <a:solidFill>
                  <a:srgbClr val="000000"/>
                </a:solidFill>
                <a:effectLst/>
                <a:latin typeface="Times New Roman, serif"/>
              </a:rPr>
              <a:t>Bannissement de Melkor</a:t>
            </a:r>
            <a:endParaRPr lang="fr-FR" sz="1800" b="0" dirty="0">
              <a:solidFill>
                <a:srgbClr val="000000"/>
              </a:solidFill>
              <a:effectLst/>
              <a:latin typeface="Times New Roman" panose="02020603050405020304" pitchFamily="18" charset="0"/>
            </a:endParaRPr>
          </a:p>
        </p:txBody>
      </p:sp>
      <p:sp>
        <p:nvSpPr>
          <p:cNvPr id="24" name="ZoneTexte 23">
            <a:extLst>
              <a:ext uri="{FF2B5EF4-FFF2-40B4-BE49-F238E27FC236}">
                <a16:creationId xmlns:a16="http://schemas.microsoft.com/office/drawing/2014/main" id="{AD853C03-D91A-4104-C0E2-36332A6A2AFA}"/>
              </a:ext>
            </a:extLst>
          </p:cNvPr>
          <p:cNvSpPr txBox="1"/>
          <p:nvPr/>
        </p:nvSpPr>
        <p:spPr>
          <a:xfrm>
            <a:off x="1779745" y="4631819"/>
            <a:ext cx="5346832" cy="382990"/>
          </a:xfrm>
          <a:prstGeom prst="rect">
            <a:avLst/>
          </a:prstGeom>
          <a:noFill/>
        </p:spPr>
        <p:txBody>
          <a:bodyPr wrap="square">
            <a:spAutoFit/>
          </a:bodyPr>
          <a:lstStyle/>
          <a:p>
            <a:pPr algn="just" rtl="0">
              <a:lnSpc>
                <a:spcPct val="114000"/>
              </a:lnSpc>
              <a:buNone/>
            </a:pPr>
            <a:r>
              <a:rPr lang="fr-FR" sz="1800" b="1" dirty="0">
                <a:solidFill>
                  <a:srgbClr val="000000"/>
                </a:solidFill>
                <a:effectLst/>
                <a:latin typeface="Times New Roman, serif"/>
              </a:rPr>
              <a:t>Le Troisième Âge</a:t>
            </a:r>
            <a:endParaRPr lang="fr-FR" sz="1800" b="1" dirty="0">
              <a:solidFill>
                <a:srgbClr val="000000"/>
              </a:solidFill>
              <a:effectLst/>
              <a:latin typeface="Arial" panose="020B0604020202020204" pitchFamily="34" charset="0"/>
            </a:endParaRPr>
          </a:p>
        </p:txBody>
      </p:sp>
      <p:sp>
        <p:nvSpPr>
          <p:cNvPr id="26" name="ZoneTexte 25">
            <a:extLst>
              <a:ext uri="{FF2B5EF4-FFF2-40B4-BE49-F238E27FC236}">
                <a16:creationId xmlns:a16="http://schemas.microsoft.com/office/drawing/2014/main" id="{67CD6B2F-23AD-8FF2-E527-2CC4C974622C}"/>
              </a:ext>
            </a:extLst>
          </p:cNvPr>
          <p:cNvSpPr txBox="1"/>
          <p:nvPr/>
        </p:nvSpPr>
        <p:spPr>
          <a:xfrm>
            <a:off x="1779745" y="5030510"/>
            <a:ext cx="3456398" cy="383310"/>
          </a:xfrm>
          <a:prstGeom prst="rect">
            <a:avLst/>
          </a:prstGeom>
          <a:noFill/>
        </p:spPr>
        <p:txBody>
          <a:bodyPr wrap="square">
            <a:spAutoFit/>
          </a:bodyPr>
          <a:lstStyle/>
          <a:p>
            <a:pPr algn="just" rtl="0">
              <a:lnSpc>
                <a:spcPct val="114000"/>
              </a:lnSpc>
              <a:buNone/>
            </a:pPr>
            <a:r>
              <a:rPr lang="fr-FR" sz="1800" b="0" dirty="0">
                <a:solidFill>
                  <a:srgbClr val="000000"/>
                </a:solidFill>
                <a:effectLst/>
                <a:latin typeface="Times New Roman, serif"/>
              </a:rPr>
              <a:t>Sauron reprend forme secrètement.</a:t>
            </a:r>
            <a:endParaRPr lang="fr-FR" sz="1800" b="0" dirty="0">
              <a:solidFill>
                <a:srgbClr val="000000"/>
              </a:solidFill>
              <a:effectLst/>
              <a:latin typeface="Times New Roman" panose="02020603050405020304" pitchFamily="18" charset="0"/>
            </a:endParaRPr>
          </a:p>
        </p:txBody>
      </p:sp>
      <p:sp>
        <p:nvSpPr>
          <p:cNvPr id="28" name="ZoneTexte 27">
            <a:extLst>
              <a:ext uri="{FF2B5EF4-FFF2-40B4-BE49-F238E27FC236}">
                <a16:creationId xmlns:a16="http://schemas.microsoft.com/office/drawing/2014/main" id="{5B709412-6134-D68A-2E12-D8C34D145CCE}"/>
              </a:ext>
            </a:extLst>
          </p:cNvPr>
          <p:cNvSpPr txBox="1"/>
          <p:nvPr/>
        </p:nvSpPr>
        <p:spPr>
          <a:xfrm>
            <a:off x="5471960" y="5005789"/>
            <a:ext cx="3944882" cy="383310"/>
          </a:xfrm>
          <a:prstGeom prst="rect">
            <a:avLst/>
          </a:prstGeom>
          <a:noFill/>
        </p:spPr>
        <p:txBody>
          <a:bodyPr wrap="square">
            <a:spAutoFit/>
          </a:bodyPr>
          <a:lstStyle/>
          <a:p>
            <a:pPr algn="just" rtl="0">
              <a:lnSpc>
                <a:spcPct val="114000"/>
              </a:lnSpc>
              <a:buNone/>
            </a:pPr>
            <a:r>
              <a:rPr lang="fr-FR" sz="1800" b="0" dirty="0" err="1">
                <a:solidFill>
                  <a:srgbClr val="000000"/>
                </a:solidFill>
                <a:effectLst/>
                <a:latin typeface="Times New Roman, serif"/>
              </a:rPr>
              <a:t>Bilbon</a:t>
            </a:r>
            <a:r>
              <a:rPr lang="fr-FR" sz="1800" b="0" dirty="0">
                <a:solidFill>
                  <a:srgbClr val="000000"/>
                </a:solidFill>
                <a:effectLst/>
                <a:latin typeface="Times New Roman, serif"/>
              </a:rPr>
              <a:t> </a:t>
            </a:r>
            <a:r>
              <a:rPr lang="fr-FR" sz="1800" b="0" dirty="0" err="1">
                <a:solidFill>
                  <a:srgbClr val="000000"/>
                </a:solidFill>
                <a:effectLst/>
                <a:latin typeface="Times New Roman, serif"/>
              </a:rPr>
              <a:t>Sacquet</a:t>
            </a:r>
            <a:r>
              <a:rPr lang="fr-FR" sz="1800" b="0" dirty="0">
                <a:solidFill>
                  <a:srgbClr val="000000"/>
                </a:solidFill>
                <a:effectLst/>
                <a:latin typeface="Times New Roman, serif"/>
              </a:rPr>
              <a:t> trouve l'Anneau Unique</a:t>
            </a:r>
            <a:endParaRPr lang="fr-FR" sz="1800" b="0" dirty="0">
              <a:solidFill>
                <a:srgbClr val="000000"/>
              </a:solidFill>
              <a:effectLst/>
              <a:latin typeface="Times New Roman" panose="02020603050405020304" pitchFamily="18" charset="0"/>
            </a:endParaRPr>
          </a:p>
        </p:txBody>
      </p:sp>
      <p:sp>
        <p:nvSpPr>
          <p:cNvPr id="30" name="ZoneTexte 29">
            <a:extLst>
              <a:ext uri="{FF2B5EF4-FFF2-40B4-BE49-F238E27FC236}">
                <a16:creationId xmlns:a16="http://schemas.microsoft.com/office/drawing/2014/main" id="{77EACF2F-574D-6562-0894-BCB9D3DAEDA0}"/>
              </a:ext>
            </a:extLst>
          </p:cNvPr>
          <p:cNvSpPr txBox="1"/>
          <p:nvPr/>
        </p:nvSpPr>
        <p:spPr>
          <a:xfrm>
            <a:off x="4399758" y="5403105"/>
            <a:ext cx="5346832" cy="383310"/>
          </a:xfrm>
          <a:prstGeom prst="rect">
            <a:avLst/>
          </a:prstGeom>
          <a:noFill/>
        </p:spPr>
        <p:txBody>
          <a:bodyPr wrap="square">
            <a:spAutoFit/>
          </a:bodyPr>
          <a:lstStyle/>
          <a:p>
            <a:pPr algn="just" rtl="0">
              <a:lnSpc>
                <a:spcPct val="114000"/>
              </a:lnSpc>
              <a:buNone/>
            </a:pPr>
            <a:r>
              <a:rPr lang="fr-FR" sz="1800" b="0" dirty="0">
                <a:solidFill>
                  <a:srgbClr val="000000"/>
                </a:solidFill>
                <a:effectLst/>
                <a:latin typeface="Times New Roman, serif"/>
              </a:rPr>
              <a:t>Guerre de l'Anneau</a:t>
            </a:r>
            <a:endParaRPr lang="fr-FR" sz="1800" b="0" dirty="0">
              <a:solidFill>
                <a:srgbClr val="000000"/>
              </a:solidFill>
              <a:effectLst/>
              <a:latin typeface="Times New Roman" panose="02020603050405020304" pitchFamily="18" charset="0"/>
            </a:endParaRPr>
          </a:p>
        </p:txBody>
      </p:sp>
      <p:sp>
        <p:nvSpPr>
          <p:cNvPr id="32" name="ZoneTexte 31">
            <a:extLst>
              <a:ext uri="{FF2B5EF4-FFF2-40B4-BE49-F238E27FC236}">
                <a16:creationId xmlns:a16="http://schemas.microsoft.com/office/drawing/2014/main" id="{5849FF6C-5701-3288-374D-3F69A58285C5}"/>
              </a:ext>
            </a:extLst>
          </p:cNvPr>
          <p:cNvSpPr txBox="1"/>
          <p:nvPr/>
        </p:nvSpPr>
        <p:spPr>
          <a:xfrm>
            <a:off x="1790299" y="5729470"/>
            <a:ext cx="7626543" cy="383310"/>
          </a:xfrm>
          <a:prstGeom prst="rect">
            <a:avLst/>
          </a:prstGeom>
          <a:noFill/>
        </p:spPr>
        <p:txBody>
          <a:bodyPr wrap="square">
            <a:spAutoFit/>
          </a:bodyPr>
          <a:lstStyle/>
          <a:p>
            <a:pPr algn="just" rtl="0">
              <a:lnSpc>
                <a:spcPct val="114000"/>
              </a:lnSpc>
              <a:buNone/>
            </a:pPr>
            <a:r>
              <a:rPr lang="fr-FR" sz="1800" b="0" dirty="0">
                <a:solidFill>
                  <a:srgbClr val="000000"/>
                </a:solidFill>
                <a:effectLst/>
                <a:latin typeface="Times New Roman, serif"/>
              </a:rPr>
              <a:t>Sauron est définitivement vaincu. Les derniers Elfes quittent la Terre du Milieu</a:t>
            </a:r>
            <a:endParaRPr lang="fr-FR" sz="1800" b="0" dirty="0">
              <a:solidFill>
                <a:srgbClr val="000000"/>
              </a:solidFill>
              <a:effectLst/>
              <a:latin typeface="Times New Roman" panose="02020603050405020304" pitchFamily="18" charset="0"/>
            </a:endParaRPr>
          </a:p>
        </p:txBody>
      </p:sp>
      <p:sp>
        <p:nvSpPr>
          <p:cNvPr id="34" name="ZoneTexte 33">
            <a:extLst>
              <a:ext uri="{FF2B5EF4-FFF2-40B4-BE49-F238E27FC236}">
                <a16:creationId xmlns:a16="http://schemas.microsoft.com/office/drawing/2014/main" id="{BA7BADBC-121D-C34D-434F-7B5F5B1A7CD9}"/>
              </a:ext>
            </a:extLst>
          </p:cNvPr>
          <p:cNvSpPr txBox="1"/>
          <p:nvPr/>
        </p:nvSpPr>
        <p:spPr>
          <a:xfrm>
            <a:off x="2423160" y="6245849"/>
            <a:ext cx="5346832" cy="382990"/>
          </a:xfrm>
          <a:prstGeom prst="rect">
            <a:avLst/>
          </a:prstGeom>
          <a:noFill/>
        </p:spPr>
        <p:txBody>
          <a:bodyPr wrap="square">
            <a:spAutoFit/>
          </a:bodyPr>
          <a:lstStyle/>
          <a:p>
            <a:pPr algn="just" rtl="0">
              <a:lnSpc>
                <a:spcPct val="114000"/>
              </a:lnSpc>
              <a:buNone/>
            </a:pPr>
            <a:r>
              <a:rPr lang="fr-FR" sz="1800" b="1" dirty="0">
                <a:solidFill>
                  <a:srgbClr val="000000"/>
                </a:solidFill>
                <a:effectLst/>
                <a:latin typeface="Times New Roman, serif"/>
              </a:rPr>
              <a:t>Le Quatrième Âge</a:t>
            </a:r>
            <a:endParaRPr lang="fr-FR" sz="1800" b="1" dirty="0">
              <a:solidFill>
                <a:srgbClr val="000000"/>
              </a:solidFill>
              <a:effectLst/>
              <a:latin typeface="Arial" panose="020B0604020202020204" pitchFamily="34" charset="0"/>
            </a:endParaRPr>
          </a:p>
        </p:txBody>
      </p:sp>
      <p:sp>
        <p:nvSpPr>
          <p:cNvPr id="36" name="ZoneTexte 35">
            <a:extLst>
              <a:ext uri="{FF2B5EF4-FFF2-40B4-BE49-F238E27FC236}">
                <a16:creationId xmlns:a16="http://schemas.microsoft.com/office/drawing/2014/main" id="{E6920E03-251B-F764-C392-079932F62DE1}"/>
              </a:ext>
            </a:extLst>
          </p:cNvPr>
          <p:cNvSpPr txBox="1"/>
          <p:nvPr/>
        </p:nvSpPr>
        <p:spPr>
          <a:xfrm>
            <a:off x="2423160" y="6607409"/>
            <a:ext cx="5346832" cy="383310"/>
          </a:xfrm>
          <a:prstGeom prst="rect">
            <a:avLst/>
          </a:prstGeom>
          <a:noFill/>
        </p:spPr>
        <p:txBody>
          <a:bodyPr wrap="square">
            <a:spAutoFit/>
          </a:bodyPr>
          <a:lstStyle/>
          <a:p>
            <a:pPr algn="just" rtl="0">
              <a:lnSpc>
                <a:spcPct val="114000"/>
              </a:lnSpc>
              <a:buNone/>
            </a:pPr>
            <a:r>
              <a:rPr lang="fr-FR" sz="1800" b="0" dirty="0">
                <a:solidFill>
                  <a:srgbClr val="000000"/>
                </a:solidFill>
                <a:effectLst/>
                <a:latin typeface="Times New Roman, serif"/>
              </a:rPr>
              <a:t>L’âge des Hommes</a:t>
            </a:r>
            <a:endParaRPr lang="fr-FR" sz="1800" b="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1094635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0" grpId="0"/>
      <p:bldP spid="12" grpId="0"/>
      <p:bldP spid="14" grpId="0"/>
      <p:bldP spid="16" grpId="0"/>
      <p:bldP spid="18" grpId="0"/>
      <p:bldP spid="20" grpId="0"/>
      <p:bldP spid="22" grpId="0"/>
      <p:bldP spid="24" grpId="0"/>
      <p:bldP spid="26" grpId="0"/>
      <p:bldP spid="28" grpId="0"/>
      <p:bldP spid="30" grpId="0"/>
      <p:bldP spid="32" grpId="0"/>
      <p:bldP spid="34" grpId="0"/>
      <p:bldP spid="3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59000">
              <a:srgbClr val="FFFF99">
                <a:lumMod val="90000"/>
                <a:lumOff val="10000"/>
              </a:srgbClr>
            </a:gs>
            <a:gs pos="0">
              <a:schemeClr val="accent4">
                <a:lumMod val="60000"/>
                <a:lumOff val="40000"/>
              </a:schemeClr>
            </a:gs>
            <a:gs pos="100000">
              <a:schemeClr val="accent6">
                <a:lumMod val="60000"/>
                <a:lumOff val="40000"/>
              </a:schemeClr>
            </a:gs>
          </a:gsLst>
          <a:path path="circle">
            <a:fillToRect l="100000" t="100000"/>
          </a:path>
        </a:gradFill>
        <a:effectLst/>
      </p:bgPr>
    </p:bg>
    <p:spTree>
      <p:nvGrpSpPr>
        <p:cNvPr id="1" name="">
          <a:extLst>
            <a:ext uri="{FF2B5EF4-FFF2-40B4-BE49-F238E27FC236}">
              <a16:creationId xmlns:a16="http://schemas.microsoft.com/office/drawing/2014/main" id="{C7083016-7028-819F-3F31-00772D824E4D}"/>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28BEAE2D-0F68-7D29-E84D-B49DF15B3C70}"/>
              </a:ext>
            </a:extLst>
          </p:cNvPr>
          <p:cNvPicPr>
            <a:picLocks noChangeAspect="1"/>
          </p:cNvPicPr>
          <p:nvPr/>
        </p:nvPicPr>
        <p:blipFill>
          <a:blip r:embed="rId3">
            <a:extLst>
              <a:ext uri="{28A0092B-C50C-407E-A947-70E740481C1C}">
                <a14:useLocalDpi xmlns:a14="http://schemas.microsoft.com/office/drawing/2010/main" val="0"/>
              </a:ext>
            </a:extLst>
          </a:blip>
          <a:srcRect l="8234" t="3583" r="18111" b="3846"/>
          <a:stretch>
            <a:fillRect/>
          </a:stretch>
        </p:blipFill>
        <p:spPr>
          <a:xfrm>
            <a:off x="-1348" y="-1"/>
            <a:ext cx="10693161" cy="7559675"/>
          </a:xfrm>
          <a:prstGeom prst="rect">
            <a:avLst/>
          </a:prstGeom>
        </p:spPr>
      </p:pic>
    </p:spTree>
    <p:extLst>
      <p:ext uri="{BB962C8B-B14F-4D97-AF65-F5344CB8AC3E}">
        <p14:creationId xmlns:p14="http://schemas.microsoft.com/office/powerpoint/2010/main" val="4018340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59000">
              <a:srgbClr val="FFFF99">
                <a:lumMod val="90000"/>
                <a:lumOff val="10000"/>
              </a:srgbClr>
            </a:gs>
            <a:gs pos="0">
              <a:schemeClr val="accent4">
                <a:lumMod val="60000"/>
                <a:lumOff val="40000"/>
              </a:schemeClr>
            </a:gs>
            <a:gs pos="100000">
              <a:schemeClr val="accent6">
                <a:lumMod val="60000"/>
                <a:lumOff val="40000"/>
              </a:schemeClr>
            </a:gs>
          </a:gsLst>
          <a:path path="circle">
            <a:fillToRect l="100000" t="100000"/>
          </a:path>
        </a:gradFill>
        <a:effectLst/>
      </p:bgPr>
    </p:bg>
    <p:spTree>
      <p:nvGrpSpPr>
        <p:cNvPr id="1" name="">
          <a:extLst>
            <a:ext uri="{FF2B5EF4-FFF2-40B4-BE49-F238E27FC236}">
              <a16:creationId xmlns:a16="http://schemas.microsoft.com/office/drawing/2014/main" id="{EA972EF3-6EAA-B1D9-5768-0EEBF12B56DF}"/>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13439B4C-8FEC-961C-0794-0E4FEF236EE0}"/>
              </a:ext>
            </a:extLst>
          </p:cNvPr>
          <p:cNvSpPr txBox="1"/>
          <p:nvPr/>
        </p:nvSpPr>
        <p:spPr>
          <a:xfrm>
            <a:off x="779645" y="311035"/>
            <a:ext cx="9384631" cy="461665"/>
          </a:xfrm>
          <a:prstGeom prst="rect">
            <a:avLst/>
          </a:prstGeom>
          <a:noFill/>
        </p:spPr>
        <p:txBody>
          <a:bodyPr wrap="square">
            <a:spAutoFit/>
          </a:bodyPr>
          <a:lstStyle/>
          <a:p>
            <a:pPr rtl="0">
              <a:buNone/>
            </a:pPr>
            <a:r>
              <a:rPr lang="fr-FR" sz="2400" b="1" i="1" dirty="0">
                <a:effectLst/>
                <a:latin typeface="Times New Roman, serif"/>
              </a:rPr>
              <a:t>Les Langues</a:t>
            </a:r>
          </a:p>
        </p:txBody>
      </p:sp>
      <p:sp>
        <p:nvSpPr>
          <p:cNvPr id="4" name="ZoneTexte 3">
            <a:extLst>
              <a:ext uri="{FF2B5EF4-FFF2-40B4-BE49-F238E27FC236}">
                <a16:creationId xmlns:a16="http://schemas.microsoft.com/office/drawing/2014/main" id="{95C47F5F-24E7-AE2E-5CB1-113140203DA1}"/>
              </a:ext>
            </a:extLst>
          </p:cNvPr>
          <p:cNvSpPr txBox="1"/>
          <p:nvPr/>
        </p:nvSpPr>
        <p:spPr>
          <a:xfrm>
            <a:off x="421106" y="869301"/>
            <a:ext cx="5346832" cy="369332"/>
          </a:xfrm>
          <a:prstGeom prst="rect">
            <a:avLst/>
          </a:prstGeom>
          <a:noFill/>
        </p:spPr>
        <p:txBody>
          <a:bodyPr wrap="square">
            <a:spAutoFit/>
          </a:bodyPr>
          <a:lstStyle/>
          <a:p>
            <a:pPr rtl="0">
              <a:buNone/>
            </a:pPr>
            <a:r>
              <a:rPr lang="fr-FR" sz="1800" b="0" dirty="0">
                <a:solidFill>
                  <a:srgbClr val="000000"/>
                </a:solidFill>
                <a:effectLst/>
                <a:latin typeface="Times New Roman, serif"/>
              </a:rPr>
              <a:t>Les Langues Elfiques</a:t>
            </a:r>
            <a:endParaRPr lang="fr-FR" sz="1800" b="0" dirty="0">
              <a:solidFill>
                <a:srgbClr val="000000"/>
              </a:solidFill>
              <a:effectLst/>
              <a:latin typeface="Arial" panose="020B0604020202020204" pitchFamily="34" charset="0"/>
            </a:endParaRPr>
          </a:p>
        </p:txBody>
      </p:sp>
      <p:pic>
        <p:nvPicPr>
          <p:cNvPr id="6" name="Image 5">
            <a:extLst>
              <a:ext uri="{FF2B5EF4-FFF2-40B4-BE49-F238E27FC236}">
                <a16:creationId xmlns:a16="http://schemas.microsoft.com/office/drawing/2014/main" id="{8AAE7C64-ACA4-8019-5A60-CE1DF3B6E99F}"/>
              </a:ext>
            </a:extLst>
          </p:cNvPr>
          <p:cNvPicPr>
            <a:picLocks noChangeAspect="1"/>
          </p:cNvPicPr>
          <p:nvPr/>
        </p:nvPicPr>
        <p:blipFill>
          <a:blip r:embed="rId3">
            <a:extLst>
              <a:ext uri="{28A0092B-C50C-407E-A947-70E740481C1C}">
                <a14:useLocalDpi xmlns:a14="http://schemas.microsoft.com/office/drawing/2010/main" val="0"/>
              </a:ext>
            </a:extLst>
          </a:blip>
          <a:srcRect l="16717" r="16566"/>
          <a:stretch>
            <a:fillRect/>
          </a:stretch>
        </p:blipFill>
        <p:spPr>
          <a:xfrm>
            <a:off x="5854520" y="1924670"/>
            <a:ext cx="3603147" cy="5400589"/>
          </a:xfrm>
          <a:prstGeom prst="rect">
            <a:avLst/>
          </a:prstGeom>
        </p:spPr>
      </p:pic>
      <p:sp>
        <p:nvSpPr>
          <p:cNvPr id="8" name="ZoneTexte 7">
            <a:extLst>
              <a:ext uri="{FF2B5EF4-FFF2-40B4-BE49-F238E27FC236}">
                <a16:creationId xmlns:a16="http://schemas.microsoft.com/office/drawing/2014/main" id="{9306BBC7-9078-011E-6F88-F8CF6B0C3EC1}"/>
              </a:ext>
            </a:extLst>
          </p:cNvPr>
          <p:cNvSpPr txBox="1"/>
          <p:nvPr/>
        </p:nvSpPr>
        <p:spPr>
          <a:xfrm>
            <a:off x="1017872" y="1238633"/>
            <a:ext cx="5346832" cy="369332"/>
          </a:xfrm>
          <a:prstGeom prst="rect">
            <a:avLst/>
          </a:prstGeom>
          <a:noFill/>
        </p:spPr>
        <p:txBody>
          <a:bodyPr wrap="square">
            <a:spAutoFit/>
          </a:bodyPr>
          <a:lstStyle/>
          <a:p>
            <a:pPr algn="just" rtl="0">
              <a:buNone/>
            </a:pPr>
            <a:r>
              <a:rPr lang="fr-FR" sz="1800" b="0" dirty="0">
                <a:solidFill>
                  <a:srgbClr val="000000"/>
                </a:solidFill>
                <a:effectLst/>
                <a:latin typeface="Times New Roman" panose="02020603050405020304" pitchFamily="18" charset="0"/>
              </a:rPr>
              <a:t>Le Quenya (Haut-elfique)</a:t>
            </a:r>
          </a:p>
        </p:txBody>
      </p:sp>
      <p:sp>
        <p:nvSpPr>
          <p:cNvPr id="10" name="ZoneTexte 9">
            <a:extLst>
              <a:ext uri="{FF2B5EF4-FFF2-40B4-BE49-F238E27FC236}">
                <a16:creationId xmlns:a16="http://schemas.microsoft.com/office/drawing/2014/main" id="{794711C7-9409-8542-6CCA-CFE8D9D7DD92}"/>
              </a:ext>
            </a:extLst>
          </p:cNvPr>
          <p:cNvSpPr txBox="1"/>
          <p:nvPr/>
        </p:nvSpPr>
        <p:spPr>
          <a:xfrm>
            <a:off x="1017872" y="1607965"/>
            <a:ext cx="5346832" cy="369332"/>
          </a:xfrm>
          <a:prstGeom prst="rect">
            <a:avLst/>
          </a:prstGeom>
          <a:noFill/>
        </p:spPr>
        <p:txBody>
          <a:bodyPr wrap="square">
            <a:spAutoFit/>
          </a:bodyPr>
          <a:lstStyle/>
          <a:p>
            <a:pPr algn="just" rtl="0">
              <a:buNone/>
            </a:pPr>
            <a:r>
              <a:rPr lang="fr-FR" sz="1800" b="0" dirty="0">
                <a:solidFill>
                  <a:srgbClr val="000000"/>
                </a:solidFill>
                <a:effectLst/>
                <a:latin typeface="Times New Roman" panose="02020603050405020304" pitchFamily="18" charset="0"/>
              </a:rPr>
              <a:t>Le Sindarin (Gris-elfique)</a:t>
            </a:r>
          </a:p>
        </p:txBody>
      </p:sp>
      <p:pic>
        <p:nvPicPr>
          <p:cNvPr id="12" name="Image 11">
            <a:extLst>
              <a:ext uri="{FF2B5EF4-FFF2-40B4-BE49-F238E27FC236}">
                <a16:creationId xmlns:a16="http://schemas.microsoft.com/office/drawing/2014/main" id="{B7B8030C-C2DF-4306-C31A-B241C1E219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1482" y="293546"/>
            <a:ext cx="5229225" cy="1343025"/>
          </a:xfrm>
          <a:prstGeom prst="rect">
            <a:avLst/>
          </a:prstGeom>
        </p:spPr>
      </p:pic>
      <p:pic>
        <p:nvPicPr>
          <p:cNvPr id="14" name="Image 13">
            <a:extLst>
              <a:ext uri="{FF2B5EF4-FFF2-40B4-BE49-F238E27FC236}">
                <a16:creationId xmlns:a16="http://schemas.microsoft.com/office/drawing/2014/main" id="{E8B3E4B5-571F-FC43-BEC1-1FCE83EA6C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28680" y="1802956"/>
            <a:ext cx="4352900" cy="1131754"/>
          </a:xfrm>
          <a:prstGeom prst="rect">
            <a:avLst/>
          </a:prstGeom>
        </p:spPr>
      </p:pic>
      <p:sp>
        <p:nvSpPr>
          <p:cNvPr id="16" name="ZoneTexte 15">
            <a:extLst>
              <a:ext uri="{FF2B5EF4-FFF2-40B4-BE49-F238E27FC236}">
                <a16:creationId xmlns:a16="http://schemas.microsoft.com/office/drawing/2014/main" id="{77D90268-5925-AFF2-4CEE-D70A47D865CE}"/>
              </a:ext>
            </a:extLst>
          </p:cNvPr>
          <p:cNvSpPr txBox="1"/>
          <p:nvPr/>
        </p:nvSpPr>
        <p:spPr>
          <a:xfrm>
            <a:off x="1017872" y="1989176"/>
            <a:ext cx="5346832" cy="369332"/>
          </a:xfrm>
          <a:prstGeom prst="rect">
            <a:avLst/>
          </a:prstGeom>
          <a:noFill/>
        </p:spPr>
        <p:txBody>
          <a:bodyPr wrap="square">
            <a:spAutoFit/>
          </a:bodyPr>
          <a:lstStyle/>
          <a:p>
            <a:pPr algn="just" rtl="0">
              <a:buNone/>
            </a:pPr>
            <a:r>
              <a:rPr lang="fr-FR" sz="1800" b="0" dirty="0">
                <a:solidFill>
                  <a:srgbClr val="000000"/>
                </a:solidFill>
                <a:effectLst/>
                <a:latin typeface="Times New Roman" panose="02020603050405020304" pitchFamily="18" charset="0"/>
              </a:rPr>
              <a:t>Le </a:t>
            </a:r>
            <a:r>
              <a:rPr lang="fr-FR" sz="1800" b="0" dirty="0" err="1">
                <a:solidFill>
                  <a:srgbClr val="000000"/>
                </a:solidFill>
                <a:effectLst/>
                <a:latin typeface="Times New Roman" panose="02020603050405020304" pitchFamily="18" charset="0"/>
              </a:rPr>
              <a:t>Telerin</a:t>
            </a:r>
            <a:endParaRPr lang="fr-FR" sz="1800" b="0" dirty="0">
              <a:solidFill>
                <a:srgbClr val="000000"/>
              </a:solidFill>
              <a:effectLst/>
              <a:latin typeface="Times New Roman" panose="02020603050405020304" pitchFamily="18" charset="0"/>
            </a:endParaRPr>
          </a:p>
        </p:txBody>
      </p:sp>
      <p:sp>
        <p:nvSpPr>
          <p:cNvPr id="18" name="ZoneTexte 17">
            <a:extLst>
              <a:ext uri="{FF2B5EF4-FFF2-40B4-BE49-F238E27FC236}">
                <a16:creationId xmlns:a16="http://schemas.microsoft.com/office/drawing/2014/main" id="{93223F60-4FEB-50C6-5CB4-B5D0170CCD16}"/>
              </a:ext>
            </a:extLst>
          </p:cNvPr>
          <p:cNvSpPr txBox="1"/>
          <p:nvPr/>
        </p:nvSpPr>
        <p:spPr>
          <a:xfrm>
            <a:off x="2798544" y="1989176"/>
            <a:ext cx="2364589" cy="369332"/>
          </a:xfrm>
          <a:prstGeom prst="rect">
            <a:avLst/>
          </a:prstGeom>
          <a:noFill/>
        </p:spPr>
        <p:txBody>
          <a:bodyPr wrap="square">
            <a:spAutoFit/>
          </a:bodyPr>
          <a:lstStyle/>
          <a:p>
            <a:pPr algn="just" rtl="0">
              <a:buNone/>
            </a:pPr>
            <a:r>
              <a:rPr lang="fr-FR" sz="1800" b="0" dirty="0">
                <a:solidFill>
                  <a:srgbClr val="000000"/>
                </a:solidFill>
                <a:effectLst/>
                <a:latin typeface="Times New Roman" panose="02020603050405020304" pitchFamily="18" charset="0"/>
              </a:rPr>
              <a:t>Le </a:t>
            </a:r>
            <a:r>
              <a:rPr lang="fr-FR" sz="1800" b="0" dirty="0" err="1">
                <a:solidFill>
                  <a:srgbClr val="000000"/>
                </a:solidFill>
                <a:effectLst/>
                <a:latin typeface="Times New Roman" panose="02020603050405020304" pitchFamily="18" charset="0"/>
              </a:rPr>
              <a:t>Nandorin</a:t>
            </a:r>
            <a:r>
              <a:rPr lang="fr-FR" sz="1800" b="0" dirty="0">
                <a:solidFill>
                  <a:srgbClr val="000000"/>
                </a:solidFill>
                <a:effectLst/>
                <a:latin typeface="Times New Roman" panose="02020603050405020304" pitchFamily="18" charset="0"/>
              </a:rPr>
              <a:t> et l'Avari</a:t>
            </a:r>
          </a:p>
        </p:txBody>
      </p:sp>
      <p:sp>
        <p:nvSpPr>
          <p:cNvPr id="20" name="ZoneTexte 19">
            <a:extLst>
              <a:ext uri="{FF2B5EF4-FFF2-40B4-BE49-F238E27FC236}">
                <a16:creationId xmlns:a16="http://schemas.microsoft.com/office/drawing/2014/main" id="{97E939ED-51E0-F725-0F9B-0BB5F87FD2FA}"/>
              </a:ext>
            </a:extLst>
          </p:cNvPr>
          <p:cNvSpPr txBox="1"/>
          <p:nvPr/>
        </p:nvSpPr>
        <p:spPr>
          <a:xfrm>
            <a:off x="421106" y="2520779"/>
            <a:ext cx="5346832" cy="369332"/>
          </a:xfrm>
          <a:prstGeom prst="rect">
            <a:avLst/>
          </a:prstGeom>
          <a:noFill/>
        </p:spPr>
        <p:txBody>
          <a:bodyPr wrap="square">
            <a:spAutoFit/>
          </a:bodyPr>
          <a:lstStyle/>
          <a:p>
            <a:pPr algn="just" rtl="0">
              <a:buNone/>
            </a:pPr>
            <a:r>
              <a:rPr lang="fr-FR" sz="1800" b="0" dirty="0">
                <a:solidFill>
                  <a:srgbClr val="000000"/>
                </a:solidFill>
                <a:effectLst/>
                <a:latin typeface="Times New Roman, serif"/>
              </a:rPr>
              <a:t>Les Langues des Hommes</a:t>
            </a:r>
            <a:endParaRPr lang="fr-FR" sz="1800" b="0" dirty="0">
              <a:solidFill>
                <a:srgbClr val="000000"/>
              </a:solidFill>
              <a:effectLst/>
              <a:latin typeface="Arial" panose="020B0604020202020204" pitchFamily="34" charset="0"/>
            </a:endParaRPr>
          </a:p>
        </p:txBody>
      </p:sp>
      <p:sp>
        <p:nvSpPr>
          <p:cNvPr id="22" name="ZoneTexte 21">
            <a:extLst>
              <a:ext uri="{FF2B5EF4-FFF2-40B4-BE49-F238E27FC236}">
                <a16:creationId xmlns:a16="http://schemas.microsoft.com/office/drawing/2014/main" id="{D800603F-7484-5574-F9BB-9B577650148A}"/>
              </a:ext>
            </a:extLst>
          </p:cNvPr>
          <p:cNvSpPr txBox="1"/>
          <p:nvPr/>
        </p:nvSpPr>
        <p:spPr>
          <a:xfrm>
            <a:off x="1017872" y="3012289"/>
            <a:ext cx="5346832" cy="369332"/>
          </a:xfrm>
          <a:prstGeom prst="rect">
            <a:avLst/>
          </a:prstGeom>
          <a:noFill/>
        </p:spPr>
        <p:txBody>
          <a:bodyPr wrap="square">
            <a:spAutoFit/>
          </a:bodyPr>
          <a:lstStyle/>
          <a:p>
            <a:pPr algn="just" rtl="0">
              <a:buNone/>
            </a:pPr>
            <a:r>
              <a:rPr lang="fr-FR" sz="1800" b="0" dirty="0">
                <a:solidFill>
                  <a:srgbClr val="000000"/>
                </a:solidFill>
                <a:effectLst/>
                <a:latin typeface="Times New Roman" panose="02020603050405020304" pitchFamily="18" charset="0"/>
              </a:rPr>
              <a:t>L'</a:t>
            </a:r>
            <a:r>
              <a:rPr lang="fr-FR" sz="1800" b="0" dirty="0" err="1">
                <a:solidFill>
                  <a:srgbClr val="000000"/>
                </a:solidFill>
                <a:effectLst/>
                <a:latin typeface="Times New Roman" panose="02020603050405020304" pitchFamily="18" charset="0"/>
              </a:rPr>
              <a:t>Adûnaic</a:t>
            </a:r>
            <a:endParaRPr lang="fr-FR" sz="1800" b="0" dirty="0">
              <a:solidFill>
                <a:srgbClr val="000000"/>
              </a:solidFill>
              <a:effectLst/>
              <a:latin typeface="Times New Roman" panose="02020603050405020304" pitchFamily="18" charset="0"/>
            </a:endParaRPr>
          </a:p>
        </p:txBody>
      </p:sp>
      <p:sp>
        <p:nvSpPr>
          <p:cNvPr id="24" name="ZoneTexte 23">
            <a:extLst>
              <a:ext uri="{FF2B5EF4-FFF2-40B4-BE49-F238E27FC236}">
                <a16:creationId xmlns:a16="http://schemas.microsoft.com/office/drawing/2014/main" id="{DD9CDAFB-7F00-A4CE-4DC9-9C842313B26C}"/>
              </a:ext>
            </a:extLst>
          </p:cNvPr>
          <p:cNvSpPr txBox="1"/>
          <p:nvPr/>
        </p:nvSpPr>
        <p:spPr>
          <a:xfrm>
            <a:off x="1017872" y="3455988"/>
            <a:ext cx="5346832" cy="369332"/>
          </a:xfrm>
          <a:prstGeom prst="rect">
            <a:avLst/>
          </a:prstGeom>
          <a:noFill/>
        </p:spPr>
        <p:txBody>
          <a:bodyPr wrap="square">
            <a:spAutoFit/>
          </a:bodyPr>
          <a:lstStyle/>
          <a:p>
            <a:pPr algn="just" rtl="0">
              <a:buNone/>
            </a:pPr>
            <a:r>
              <a:rPr lang="fr-FR" sz="1800" b="0" dirty="0">
                <a:solidFill>
                  <a:srgbClr val="000000"/>
                </a:solidFill>
                <a:effectLst/>
                <a:latin typeface="Times New Roman" panose="02020603050405020304" pitchFamily="18" charset="0"/>
              </a:rPr>
              <a:t>Le </a:t>
            </a:r>
            <a:r>
              <a:rPr lang="fr-FR" sz="1800" b="0" dirty="0" err="1">
                <a:solidFill>
                  <a:srgbClr val="000000"/>
                </a:solidFill>
                <a:effectLst/>
                <a:latin typeface="Times New Roman" panose="02020603050405020304" pitchFamily="18" charset="0"/>
              </a:rPr>
              <a:t>Westron</a:t>
            </a:r>
            <a:r>
              <a:rPr lang="fr-FR" sz="1800" b="0" dirty="0">
                <a:solidFill>
                  <a:srgbClr val="000000"/>
                </a:solidFill>
                <a:effectLst/>
                <a:latin typeface="Times New Roman" panose="02020603050405020304" pitchFamily="18" charset="0"/>
              </a:rPr>
              <a:t> (Parler Commun)</a:t>
            </a:r>
          </a:p>
        </p:txBody>
      </p:sp>
      <p:sp>
        <p:nvSpPr>
          <p:cNvPr id="26" name="ZoneTexte 25">
            <a:extLst>
              <a:ext uri="{FF2B5EF4-FFF2-40B4-BE49-F238E27FC236}">
                <a16:creationId xmlns:a16="http://schemas.microsoft.com/office/drawing/2014/main" id="{ED337AE8-A522-875D-7AFB-832F4CE69ED8}"/>
              </a:ext>
            </a:extLst>
          </p:cNvPr>
          <p:cNvSpPr txBox="1"/>
          <p:nvPr/>
        </p:nvSpPr>
        <p:spPr>
          <a:xfrm>
            <a:off x="1017872" y="3912172"/>
            <a:ext cx="5346832" cy="369332"/>
          </a:xfrm>
          <a:prstGeom prst="rect">
            <a:avLst/>
          </a:prstGeom>
          <a:noFill/>
        </p:spPr>
        <p:txBody>
          <a:bodyPr wrap="square">
            <a:spAutoFit/>
          </a:bodyPr>
          <a:lstStyle/>
          <a:p>
            <a:pPr algn="just" rtl="0">
              <a:buNone/>
            </a:pPr>
            <a:r>
              <a:rPr lang="fr-FR" sz="1800" b="0" dirty="0">
                <a:solidFill>
                  <a:srgbClr val="000000"/>
                </a:solidFill>
                <a:effectLst/>
                <a:latin typeface="Times New Roman" panose="02020603050405020304" pitchFamily="18" charset="0"/>
              </a:rPr>
              <a:t>Le </a:t>
            </a:r>
            <a:r>
              <a:rPr lang="fr-FR" sz="1800" b="0" dirty="0" err="1">
                <a:solidFill>
                  <a:srgbClr val="000000"/>
                </a:solidFill>
                <a:effectLst/>
                <a:latin typeface="Times New Roman" panose="02020603050405020304" pitchFamily="18" charset="0"/>
              </a:rPr>
              <a:t>Rohirric</a:t>
            </a:r>
            <a:endParaRPr lang="fr-FR" sz="1800" b="0" dirty="0">
              <a:solidFill>
                <a:srgbClr val="000000"/>
              </a:solidFill>
              <a:effectLst/>
              <a:latin typeface="Times New Roman" panose="02020603050405020304" pitchFamily="18" charset="0"/>
            </a:endParaRPr>
          </a:p>
        </p:txBody>
      </p:sp>
      <p:sp>
        <p:nvSpPr>
          <p:cNvPr id="28" name="ZoneTexte 27">
            <a:extLst>
              <a:ext uri="{FF2B5EF4-FFF2-40B4-BE49-F238E27FC236}">
                <a16:creationId xmlns:a16="http://schemas.microsoft.com/office/drawing/2014/main" id="{5F5484BA-3564-CE8F-17BD-B5280CD6E643}"/>
              </a:ext>
            </a:extLst>
          </p:cNvPr>
          <p:cNvSpPr txBox="1"/>
          <p:nvPr/>
        </p:nvSpPr>
        <p:spPr>
          <a:xfrm>
            <a:off x="3284175" y="3025799"/>
            <a:ext cx="5346832" cy="369332"/>
          </a:xfrm>
          <a:prstGeom prst="rect">
            <a:avLst/>
          </a:prstGeom>
          <a:noFill/>
        </p:spPr>
        <p:txBody>
          <a:bodyPr wrap="square">
            <a:spAutoFit/>
          </a:bodyPr>
          <a:lstStyle/>
          <a:p>
            <a:pPr algn="just" rtl="0">
              <a:buNone/>
            </a:pPr>
            <a:r>
              <a:rPr lang="fr-FR" sz="1800" b="0" dirty="0">
                <a:solidFill>
                  <a:srgbClr val="000000"/>
                </a:solidFill>
                <a:effectLst/>
                <a:latin typeface="Times New Roman" panose="02020603050405020304" pitchFamily="18" charset="0"/>
              </a:rPr>
              <a:t>Le </a:t>
            </a:r>
            <a:r>
              <a:rPr lang="fr-FR" sz="1800" b="0" dirty="0" err="1">
                <a:solidFill>
                  <a:srgbClr val="000000"/>
                </a:solidFill>
                <a:effectLst/>
                <a:latin typeface="Times New Roman" panose="02020603050405020304" pitchFamily="18" charset="0"/>
              </a:rPr>
              <a:t>Taliska</a:t>
            </a:r>
            <a:endParaRPr lang="fr-FR" sz="1800" b="0" dirty="0">
              <a:solidFill>
                <a:srgbClr val="000000"/>
              </a:solidFill>
              <a:effectLst/>
              <a:latin typeface="Times New Roman" panose="02020603050405020304" pitchFamily="18" charset="0"/>
            </a:endParaRPr>
          </a:p>
        </p:txBody>
      </p:sp>
      <p:sp>
        <p:nvSpPr>
          <p:cNvPr id="30" name="ZoneTexte 29">
            <a:extLst>
              <a:ext uri="{FF2B5EF4-FFF2-40B4-BE49-F238E27FC236}">
                <a16:creationId xmlns:a16="http://schemas.microsoft.com/office/drawing/2014/main" id="{333E3762-3ADF-AFDD-F27E-216570DFE856}"/>
              </a:ext>
            </a:extLst>
          </p:cNvPr>
          <p:cNvSpPr txBox="1"/>
          <p:nvPr/>
        </p:nvSpPr>
        <p:spPr>
          <a:xfrm>
            <a:off x="421106" y="4594440"/>
            <a:ext cx="5346832" cy="369332"/>
          </a:xfrm>
          <a:prstGeom prst="rect">
            <a:avLst/>
          </a:prstGeom>
          <a:noFill/>
        </p:spPr>
        <p:txBody>
          <a:bodyPr wrap="square">
            <a:spAutoFit/>
          </a:bodyPr>
          <a:lstStyle/>
          <a:p>
            <a:pPr algn="just" rtl="0">
              <a:buNone/>
            </a:pPr>
            <a:r>
              <a:rPr lang="fr-FR" sz="1800" b="0" dirty="0">
                <a:solidFill>
                  <a:srgbClr val="000000"/>
                </a:solidFill>
                <a:effectLst/>
                <a:latin typeface="Times New Roman, serif"/>
              </a:rPr>
              <a:t>Les Langues des autres Peuples</a:t>
            </a:r>
            <a:endParaRPr lang="fr-FR" sz="1800" b="0" dirty="0">
              <a:solidFill>
                <a:srgbClr val="000000"/>
              </a:solidFill>
              <a:effectLst/>
              <a:latin typeface="Arial" panose="020B0604020202020204" pitchFamily="34" charset="0"/>
            </a:endParaRPr>
          </a:p>
        </p:txBody>
      </p:sp>
      <p:sp>
        <p:nvSpPr>
          <p:cNvPr id="32" name="ZoneTexte 31">
            <a:extLst>
              <a:ext uri="{FF2B5EF4-FFF2-40B4-BE49-F238E27FC236}">
                <a16:creationId xmlns:a16="http://schemas.microsoft.com/office/drawing/2014/main" id="{5C7AA5F2-3F82-AF46-BA58-5BB2464A210D}"/>
              </a:ext>
            </a:extLst>
          </p:cNvPr>
          <p:cNvSpPr txBox="1"/>
          <p:nvPr/>
        </p:nvSpPr>
        <p:spPr>
          <a:xfrm>
            <a:off x="1017872" y="5160317"/>
            <a:ext cx="5346832" cy="369332"/>
          </a:xfrm>
          <a:prstGeom prst="rect">
            <a:avLst/>
          </a:prstGeom>
          <a:noFill/>
        </p:spPr>
        <p:txBody>
          <a:bodyPr wrap="square">
            <a:spAutoFit/>
          </a:bodyPr>
          <a:lstStyle/>
          <a:p>
            <a:pPr algn="just" rtl="0">
              <a:buNone/>
            </a:pPr>
            <a:r>
              <a:rPr lang="fr-FR" sz="1800" b="0" dirty="0">
                <a:solidFill>
                  <a:srgbClr val="000000"/>
                </a:solidFill>
                <a:effectLst/>
                <a:latin typeface="Times New Roman" panose="02020603050405020304" pitchFamily="18" charset="0"/>
              </a:rPr>
              <a:t>Le </a:t>
            </a:r>
            <a:r>
              <a:rPr lang="fr-FR" sz="1800" b="0" dirty="0" err="1">
                <a:solidFill>
                  <a:srgbClr val="000000"/>
                </a:solidFill>
                <a:effectLst/>
                <a:latin typeface="Times New Roman" panose="02020603050405020304" pitchFamily="18" charset="0"/>
              </a:rPr>
              <a:t>Khuzdul</a:t>
            </a:r>
            <a:r>
              <a:rPr lang="fr-FR" sz="1800" b="0" dirty="0">
                <a:solidFill>
                  <a:srgbClr val="000000"/>
                </a:solidFill>
                <a:effectLst/>
                <a:latin typeface="Times New Roman" panose="02020603050405020304" pitchFamily="18" charset="0"/>
              </a:rPr>
              <a:t> (Nains)</a:t>
            </a:r>
          </a:p>
        </p:txBody>
      </p:sp>
      <p:sp>
        <p:nvSpPr>
          <p:cNvPr id="34" name="ZoneTexte 33">
            <a:extLst>
              <a:ext uri="{FF2B5EF4-FFF2-40B4-BE49-F238E27FC236}">
                <a16:creationId xmlns:a16="http://schemas.microsoft.com/office/drawing/2014/main" id="{0E733634-122B-F8B1-9574-AA856ACD9C8A}"/>
              </a:ext>
            </a:extLst>
          </p:cNvPr>
          <p:cNvSpPr txBox="1"/>
          <p:nvPr/>
        </p:nvSpPr>
        <p:spPr>
          <a:xfrm>
            <a:off x="1017872" y="5538598"/>
            <a:ext cx="5346832" cy="369332"/>
          </a:xfrm>
          <a:prstGeom prst="rect">
            <a:avLst/>
          </a:prstGeom>
          <a:noFill/>
        </p:spPr>
        <p:txBody>
          <a:bodyPr wrap="square">
            <a:spAutoFit/>
          </a:bodyPr>
          <a:lstStyle/>
          <a:p>
            <a:pPr algn="just" rtl="0">
              <a:buNone/>
            </a:pPr>
            <a:r>
              <a:rPr lang="fr-FR" sz="1800" b="0" dirty="0">
                <a:solidFill>
                  <a:srgbClr val="000000"/>
                </a:solidFill>
                <a:effectLst/>
                <a:latin typeface="Times New Roman" panose="02020603050405020304" pitchFamily="18" charset="0"/>
              </a:rPr>
              <a:t>L'</a:t>
            </a:r>
            <a:r>
              <a:rPr lang="fr-FR" sz="1800" b="0" dirty="0" err="1">
                <a:solidFill>
                  <a:srgbClr val="000000"/>
                </a:solidFill>
                <a:effectLst/>
                <a:latin typeface="Times New Roman" panose="02020603050405020304" pitchFamily="18" charset="0"/>
              </a:rPr>
              <a:t>Entique</a:t>
            </a:r>
            <a:r>
              <a:rPr lang="fr-FR" sz="1800" b="0" dirty="0">
                <a:solidFill>
                  <a:srgbClr val="000000"/>
                </a:solidFill>
                <a:effectLst/>
                <a:latin typeface="Times New Roman" panose="02020603050405020304" pitchFamily="18" charset="0"/>
              </a:rPr>
              <a:t> (</a:t>
            </a:r>
            <a:r>
              <a:rPr lang="fr-FR" sz="1800" b="0" dirty="0" err="1">
                <a:solidFill>
                  <a:srgbClr val="000000"/>
                </a:solidFill>
                <a:effectLst/>
                <a:latin typeface="Times New Roman" panose="02020603050405020304" pitchFamily="18" charset="0"/>
              </a:rPr>
              <a:t>Ents</a:t>
            </a:r>
            <a:r>
              <a:rPr lang="fr-FR" sz="1800" b="0" dirty="0">
                <a:solidFill>
                  <a:srgbClr val="000000"/>
                </a:solidFill>
                <a:effectLst/>
                <a:latin typeface="Times New Roman" panose="02020603050405020304" pitchFamily="18" charset="0"/>
              </a:rPr>
              <a:t>)</a:t>
            </a:r>
          </a:p>
        </p:txBody>
      </p:sp>
      <p:sp>
        <p:nvSpPr>
          <p:cNvPr id="36" name="ZoneTexte 35">
            <a:extLst>
              <a:ext uri="{FF2B5EF4-FFF2-40B4-BE49-F238E27FC236}">
                <a16:creationId xmlns:a16="http://schemas.microsoft.com/office/drawing/2014/main" id="{20056020-2A1D-9BAC-6776-032F64BD4FF0}"/>
              </a:ext>
            </a:extLst>
          </p:cNvPr>
          <p:cNvSpPr txBox="1"/>
          <p:nvPr/>
        </p:nvSpPr>
        <p:spPr>
          <a:xfrm>
            <a:off x="421106" y="6050927"/>
            <a:ext cx="5346832" cy="369332"/>
          </a:xfrm>
          <a:prstGeom prst="rect">
            <a:avLst/>
          </a:prstGeom>
          <a:noFill/>
        </p:spPr>
        <p:txBody>
          <a:bodyPr wrap="square">
            <a:spAutoFit/>
          </a:bodyPr>
          <a:lstStyle/>
          <a:p>
            <a:pPr algn="just" rtl="0">
              <a:buNone/>
            </a:pPr>
            <a:r>
              <a:rPr lang="fr-FR" sz="1800" b="0" dirty="0">
                <a:solidFill>
                  <a:srgbClr val="000000"/>
                </a:solidFill>
                <a:effectLst/>
                <a:latin typeface="Times New Roman, serif"/>
              </a:rPr>
              <a:t>Les Langues de l'Ombre</a:t>
            </a:r>
            <a:endParaRPr lang="fr-FR" sz="1800" b="0" dirty="0">
              <a:solidFill>
                <a:srgbClr val="000000"/>
              </a:solidFill>
              <a:effectLst/>
              <a:latin typeface="Arial" panose="020B0604020202020204" pitchFamily="34" charset="0"/>
            </a:endParaRPr>
          </a:p>
        </p:txBody>
      </p:sp>
      <p:sp>
        <p:nvSpPr>
          <p:cNvPr id="38" name="ZoneTexte 37">
            <a:extLst>
              <a:ext uri="{FF2B5EF4-FFF2-40B4-BE49-F238E27FC236}">
                <a16:creationId xmlns:a16="http://schemas.microsoft.com/office/drawing/2014/main" id="{FD1D578C-3F2D-B858-816F-E49BA76D31D1}"/>
              </a:ext>
            </a:extLst>
          </p:cNvPr>
          <p:cNvSpPr txBox="1"/>
          <p:nvPr/>
        </p:nvSpPr>
        <p:spPr>
          <a:xfrm>
            <a:off x="1017872" y="6538554"/>
            <a:ext cx="5346832" cy="369332"/>
          </a:xfrm>
          <a:prstGeom prst="rect">
            <a:avLst/>
          </a:prstGeom>
          <a:noFill/>
        </p:spPr>
        <p:txBody>
          <a:bodyPr wrap="square">
            <a:spAutoFit/>
          </a:bodyPr>
          <a:lstStyle/>
          <a:p>
            <a:pPr algn="just" rtl="0">
              <a:buNone/>
            </a:pPr>
            <a:r>
              <a:rPr lang="fr-FR" sz="1800" b="0" dirty="0">
                <a:solidFill>
                  <a:srgbClr val="000000"/>
                </a:solidFill>
                <a:effectLst/>
                <a:latin typeface="Times New Roman" panose="02020603050405020304" pitchFamily="18" charset="0"/>
              </a:rPr>
              <a:t>Le Noir Parler (Black Speech)</a:t>
            </a:r>
          </a:p>
        </p:txBody>
      </p:sp>
      <p:sp>
        <p:nvSpPr>
          <p:cNvPr id="40" name="ZoneTexte 39">
            <a:extLst>
              <a:ext uri="{FF2B5EF4-FFF2-40B4-BE49-F238E27FC236}">
                <a16:creationId xmlns:a16="http://schemas.microsoft.com/office/drawing/2014/main" id="{C6D51F18-26C4-DEE1-7B2E-6DC37CA19EEC}"/>
              </a:ext>
            </a:extLst>
          </p:cNvPr>
          <p:cNvSpPr txBox="1"/>
          <p:nvPr/>
        </p:nvSpPr>
        <p:spPr>
          <a:xfrm>
            <a:off x="1017872" y="6968829"/>
            <a:ext cx="5346832" cy="369332"/>
          </a:xfrm>
          <a:prstGeom prst="rect">
            <a:avLst/>
          </a:prstGeom>
          <a:noFill/>
        </p:spPr>
        <p:txBody>
          <a:bodyPr wrap="square">
            <a:spAutoFit/>
          </a:bodyPr>
          <a:lstStyle/>
          <a:p>
            <a:pPr algn="just" rtl="0">
              <a:buNone/>
            </a:pPr>
            <a:r>
              <a:rPr lang="fr-FR" sz="1800" b="0" dirty="0">
                <a:solidFill>
                  <a:srgbClr val="000000"/>
                </a:solidFill>
                <a:effectLst/>
                <a:latin typeface="Times New Roman" panose="02020603050405020304" pitchFamily="18" charset="0"/>
              </a:rPr>
              <a:t>L'Orque</a:t>
            </a:r>
          </a:p>
        </p:txBody>
      </p:sp>
      <p:pic>
        <p:nvPicPr>
          <p:cNvPr id="42" name="Image 41">
            <a:extLst>
              <a:ext uri="{FF2B5EF4-FFF2-40B4-BE49-F238E27FC236}">
                <a16:creationId xmlns:a16="http://schemas.microsoft.com/office/drawing/2014/main" id="{0DB47A83-F961-C82B-4D49-561FC1A2CD50}"/>
              </a:ext>
            </a:extLst>
          </p:cNvPr>
          <p:cNvPicPr>
            <a:picLocks noChangeAspect="1"/>
          </p:cNvPicPr>
          <p:nvPr/>
        </p:nvPicPr>
        <p:blipFill>
          <a:blip r:embed="rId6">
            <a:extLst>
              <a:ext uri="{28A0092B-C50C-407E-A947-70E740481C1C}">
                <a14:useLocalDpi xmlns:a14="http://schemas.microsoft.com/office/drawing/2010/main" val="0"/>
              </a:ext>
            </a:extLst>
          </a:blip>
          <a:srcRect l="3925" r="3542"/>
          <a:stretch>
            <a:fillRect/>
          </a:stretch>
        </p:blipFill>
        <p:spPr>
          <a:xfrm>
            <a:off x="5528680" y="3149413"/>
            <a:ext cx="4302492" cy="2324848"/>
          </a:xfrm>
          <a:prstGeom prst="rect">
            <a:avLst/>
          </a:prstGeom>
        </p:spPr>
      </p:pic>
      <p:pic>
        <p:nvPicPr>
          <p:cNvPr id="46" name="Image 45">
            <a:extLst>
              <a:ext uri="{FF2B5EF4-FFF2-40B4-BE49-F238E27FC236}">
                <a16:creationId xmlns:a16="http://schemas.microsoft.com/office/drawing/2014/main" id="{DE09E385-6089-1850-E7F3-9FA570110A5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20189" y="5699289"/>
            <a:ext cx="5719475" cy="1598697"/>
          </a:xfrm>
          <a:prstGeom prst="rect">
            <a:avLst/>
          </a:prstGeom>
        </p:spPr>
      </p:pic>
    </p:spTree>
    <p:extLst>
      <p:ext uri="{BB962C8B-B14F-4D97-AF65-F5344CB8AC3E}">
        <p14:creationId xmlns:p14="http://schemas.microsoft.com/office/powerpoint/2010/main" val="3341942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2"/>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8"/>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46"/>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 grpId="0"/>
      <p:bldP spid="16" grpId="0"/>
      <p:bldP spid="18" grpId="0"/>
      <p:bldP spid="20" grpId="0"/>
      <p:bldP spid="22" grpId="0"/>
      <p:bldP spid="24" grpId="0"/>
      <p:bldP spid="26" grpId="0"/>
      <p:bldP spid="28" grpId="0"/>
      <p:bldP spid="30" grpId="0"/>
      <p:bldP spid="32" grpId="0"/>
      <p:bldP spid="34" grpId="0"/>
      <p:bldP spid="36" grpId="0"/>
      <p:bldP spid="38" grpId="0"/>
      <p:bldP spid="4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59000">
              <a:srgbClr val="FFFF99">
                <a:lumMod val="90000"/>
                <a:lumOff val="10000"/>
              </a:srgbClr>
            </a:gs>
            <a:gs pos="0">
              <a:schemeClr val="accent4">
                <a:lumMod val="60000"/>
                <a:lumOff val="40000"/>
              </a:schemeClr>
            </a:gs>
            <a:gs pos="100000">
              <a:schemeClr val="accent6">
                <a:lumMod val="60000"/>
                <a:lumOff val="40000"/>
              </a:schemeClr>
            </a:gs>
          </a:gsLst>
          <a:path path="circle">
            <a:fillToRect l="100000" t="100000"/>
          </a:path>
        </a:gradFill>
        <a:effectLst/>
      </p:bgPr>
    </p:bg>
    <p:spTree>
      <p:nvGrpSpPr>
        <p:cNvPr id="1" name="">
          <a:extLst>
            <a:ext uri="{FF2B5EF4-FFF2-40B4-BE49-F238E27FC236}">
              <a16:creationId xmlns:a16="http://schemas.microsoft.com/office/drawing/2014/main" id="{7A68A1C6-B234-3BC3-C439-A015A7350849}"/>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53C58506-7252-A921-B200-442BE0D5C472}"/>
              </a:ext>
            </a:extLst>
          </p:cNvPr>
          <p:cNvSpPr txBox="1"/>
          <p:nvPr/>
        </p:nvSpPr>
        <p:spPr>
          <a:xfrm>
            <a:off x="654517" y="262909"/>
            <a:ext cx="9384631" cy="584775"/>
          </a:xfrm>
          <a:prstGeom prst="rect">
            <a:avLst/>
          </a:prstGeom>
          <a:noFill/>
        </p:spPr>
        <p:txBody>
          <a:bodyPr wrap="square">
            <a:spAutoFit/>
          </a:bodyPr>
          <a:lstStyle/>
          <a:p>
            <a:pPr algn="ctr" rtl="0">
              <a:buNone/>
            </a:pPr>
            <a:r>
              <a:rPr lang="fr-FR" sz="3200" b="1" i="0" dirty="0">
                <a:effectLst/>
                <a:latin typeface="Times New Roman, serif"/>
              </a:rPr>
              <a:t>Une démarche mystique de Tolkien ?</a:t>
            </a:r>
          </a:p>
        </p:txBody>
      </p:sp>
      <p:sp>
        <p:nvSpPr>
          <p:cNvPr id="4" name="ZoneTexte 3">
            <a:extLst>
              <a:ext uri="{FF2B5EF4-FFF2-40B4-BE49-F238E27FC236}">
                <a16:creationId xmlns:a16="http://schemas.microsoft.com/office/drawing/2014/main" id="{AE7FD6DA-96D3-5195-CC3E-3F85D7C17089}"/>
              </a:ext>
            </a:extLst>
          </p:cNvPr>
          <p:cNvSpPr txBox="1"/>
          <p:nvPr/>
        </p:nvSpPr>
        <p:spPr>
          <a:xfrm>
            <a:off x="1309036" y="986362"/>
            <a:ext cx="8123722" cy="1969770"/>
          </a:xfrm>
          <a:prstGeom prst="rect">
            <a:avLst/>
          </a:prstGeom>
          <a:noFill/>
        </p:spPr>
        <p:txBody>
          <a:bodyPr wrap="square">
            <a:spAutoFit/>
          </a:bodyPr>
          <a:lstStyle/>
          <a:p>
            <a:pPr algn="just"/>
            <a:r>
              <a:rPr lang="fr-FR" b="0" dirty="0">
                <a:solidFill>
                  <a:srgbClr val="000000"/>
                </a:solidFill>
                <a:effectLst/>
                <a:latin typeface="Times New Roman" panose="02020603050405020304" pitchFamily="18" charset="0"/>
                <a:cs typeface="Times New Roman" panose="02020603050405020304" pitchFamily="18" charset="0"/>
              </a:rPr>
              <a:t>« De l’obscurité de ma pauvre vie, si remplie de frustrations, je place devant toi l’unique grande chose à aimer ici-bas : le Saint-Sacrement. J’en suis tombé amoureux dès le début et, par la miséricorde de Dieu, n’ai jamais renoncé à cet amour…</a:t>
            </a:r>
          </a:p>
          <a:p>
            <a:pPr algn="just"/>
            <a:r>
              <a:rPr lang="fr-FR" b="0" dirty="0">
                <a:solidFill>
                  <a:srgbClr val="000000"/>
                </a:solidFill>
                <a:effectLst/>
                <a:latin typeface="Times New Roman" panose="02020603050405020304" pitchFamily="18" charset="0"/>
                <a:cs typeface="Times New Roman" panose="02020603050405020304" pitchFamily="18" charset="0"/>
              </a:rPr>
              <a:t>« C’est là que tu trouveras l’aventure, l’amour, la gloire, l’honneur, la fidélité et le véritable chemin pour vivre toutes tes amours sur cette terre. »</a:t>
            </a:r>
          </a:p>
          <a:p>
            <a:pPr algn="just"/>
            <a:endParaRPr lang="fr-FR" b="0" dirty="0">
              <a:solidFill>
                <a:srgbClr val="000000"/>
              </a:solidFill>
              <a:effectLst/>
              <a:latin typeface="Times New Roman" panose="02020603050405020304" pitchFamily="18" charset="0"/>
              <a:cs typeface="Times New Roman" panose="02020603050405020304" pitchFamily="18" charset="0"/>
            </a:endParaRPr>
          </a:p>
          <a:p>
            <a:pPr algn="r"/>
            <a:r>
              <a:rPr lang="fr-FR" sz="1400" dirty="0">
                <a:solidFill>
                  <a:srgbClr val="000000"/>
                </a:solidFill>
                <a:latin typeface="Times New Roman" panose="02020603050405020304" pitchFamily="18" charset="0"/>
                <a:cs typeface="Times New Roman" panose="02020603050405020304" pitchFamily="18" charset="0"/>
              </a:rPr>
              <a:t>Lettre à son fils Mickael</a:t>
            </a:r>
            <a:endParaRPr lang="fr-FR" sz="1400" dirty="0">
              <a:latin typeface="Times New Roman" panose="02020603050405020304" pitchFamily="18" charset="0"/>
              <a:cs typeface="Times New Roman" panose="02020603050405020304" pitchFamily="18" charset="0"/>
            </a:endParaRPr>
          </a:p>
        </p:txBody>
      </p:sp>
      <p:sp>
        <p:nvSpPr>
          <p:cNvPr id="5" name="ZoneTexte 4">
            <a:extLst>
              <a:ext uri="{FF2B5EF4-FFF2-40B4-BE49-F238E27FC236}">
                <a16:creationId xmlns:a16="http://schemas.microsoft.com/office/drawing/2014/main" id="{B332F07C-D069-DFEC-E498-CB1D393C4728}"/>
              </a:ext>
            </a:extLst>
          </p:cNvPr>
          <p:cNvSpPr txBox="1"/>
          <p:nvPr/>
        </p:nvSpPr>
        <p:spPr>
          <a:xfrm>
            <a:off x="1309035" y="5356446"/>
            <a:ext cx="8191099" cy="1477328"/>
          </a:xfrm>
          <a:prstGeom prst="rect">
            <a:avLst/>
          </a:prstGeom>
          <a:noFill/>
        </p:spPr>
        <p:txBody>
          <a:bodyPr wrap="square">
            <a:spAutoFit/>
          </a:bodyPr>
          <a:lstStyle/>
          <a:p>
            <a:pPr algn="just" rtl="0">
              <a:buNone/>
            </a:pPr>
            <a:r>
              <a:rPr lang="fr-FR" sz="1800" b="0" i="0" dirty="0">
                <a:solidFill>
                  <a:srgbClr val="000000"/>
                </a:solidFill>
                <a:effectLst/>
                <a:latin typeface="Times New Roman, serif"/>
              </a:rPr>
              <a:t>« Le Seigneur des Anneaux est bien entendu une œuvre fondamentalement religieuse et catholique ; il ne l'était pas consciemment au début, mais il l'est devenu dans la révision. C'est pourquoi je n'ai pas mis, ou j'ai coupé, pratiquement toute référence à ce qui ressemble à de la "religion", aux cultes ou aux rites, dans ce monde imaginaire. Car l'élément religieux est absorbé dans l'histoire et le symbolisme. »</a:t>
            </a:r>
            <a:endParaRPr lang="fr-FR" sz="1800" b="0" i="0" dirty="0">
              <a:solidFill>
                <a:srgbClr val="000000"/>
              </a:solidFill>
              <a:effectLst/>
              <a:latin typeface="Times New Roman" panose="02020603050405020304" pitchFamily="18" charset="0"/>
            </a:endParaRPr>
          </a:p>
        </p:txBody>
      </p:sp>
      <p:sp>
        <p:nvSpPr>
          <p:cNvPr id="6" name="ZoneTexte 5">
            <a:extLst>
              <a:ext uri="{FF2B5EF4-FFF2-40B4-BE49-F238E27FC236}">
                <a16:creationId xmlns:a16="http://schemas.microsoft.com/office/drawing/2014/main" id="{446DF618-1456-0781-2B04-0F8A8EE11884}"/>
              </a:ext>
            </a:extLst>
          </p:cNvPr>
          <p:cNvSpPr txBox="1"/>
          <p:nvPr/>
        </p:nvSpPr>
        <p:spPr>
          <a:xfrm>
            <a:off x="1309035" y="3492493"/>
            <a:ext cx="8123721" cy="1415772"/>
          </a:xfrm>
          <a:prstGeom prst="rect">
            <a:avLst/>
          </a:prstGeom>
          <a:noFill/>
        </p:spPr>
        <p:txBody>
          <a:bodyPr wrap="square">
            <a:spAutoFit/>
          </a:bodyPr>
          <a:lstStyle/>
          <a:p>
            <a:pPr algn="just"/>
            <a:r>
              <a:rPr lang="fr-FR" dirty="0">
                <a:latin typeface="Times New Roman" panose="02020603050405020304" pitchFamily="18" charset="0"/>
                <a:cs typeface="Times New Roman" panose="02020603050405020304" pitchFamily="18" charset="0"/>
              </a:rPr>
              <a:t>« C'est à notre sainte Mère </a:t>
            </a:r>
            <a:r>
              <a:rPr lang="fr-FR" sz="1600" dirty="0">
                <a:latin typeface="Times New Roman" panose="02020603050405020304" pitchFamily="18" charset="0"/>
                <a:cs typeface="Times New Roman" panose="02020603050405020304" pitchFamily="18" charset="0"/>
              </a:rPr>
              <a:t>[la Bienheureuse Vierge Marie] </a:t>
            </a:r>
            <a:r>
              <a:rPr lang="fr-FR" dirty="0">
                <a:latin typeface="Times New Roman" panose="02020603050405020304" pitchFamily="18" charset="0"/>
                <a:cs typeface="Times New Roman" panose="02020603050405020304" pitchFamily="18" charset="0"/>
              </a:rPr>
              <a:t>que je dois ma propre petite perception de la beauté, à la fois comme une réalité et comme une splendeur sublime ; la beauté du monde, en dépit de ses défaillances, est une image de Sa beauté, et son reflet sur la terre. »</a:t>
            </a:r>
            <a:endParaRPr lang="fr-FR" sz="1400" dirty="0">
              <a:latin typeface="Times New Roman" panose="02020603050405020304" pitchFamily="18" charset="0"/>
              <a:cs typeface="Times New Roman" panose="02020603050405020304" pitchFamily="18" charset="0"/>
            </a:endParaRPr>
          </a:p>
          <a:p>
            <a:pPr algn="r"/>
            <a:r>
              <a:rPr lang="fr-FR" sz="1400" dirty="0">
                <a:latin typeface="Times New Roman" panose="02020603050405020304" pitchFamily="18" charset="0"/>
                <a:cs typeface="Times New Roman" panose="02020603050405020304" pitchFamily="18" charset="0"/>
              </a:rPr>
              <a:t>Lettre au Père Robert Murray</a:t>
            </a:r>
          </a:p>
        </p:txBody>
      </p:sp>
    </p:spTree>
    <p:extLst>
      <p:ext uri="{BB962C8B-B14F-4D97-AF65-F5344CB8AC3E}">
        <p14:creationId xmlns:p14="http://schemas.microsoft.com/office/powerpoint/2010/main" val="140549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59000">
              <a:srgbClr val="FFFF99">
                <a:lumMod val="90000"/>
                <a:lumOff val="10000"/>
              </a:srgbClr>
            </a:gs>
            <a:gs pos="0">
              <a:schemeClr val="accent4">
                <a:lumMod val="60000"/>
                <a:lumOff val="40000"/>
              </a:schemeClr>
            </a:gs>
            <a:gs pos="100000">
              <a:schemeClr val="accent6">
                <a:lumMod val="60000"/>
                <a:lumOff val="40000"/>
              </a:schemeClr>
            </a:gs>
          </a:gsLst>
          <a:path path="circle">
            <a:fillToRect l="100000" t="100000"/>
          </a:path>
        </a:gradFill>
        <a:effectLst/>
      </p:bgPr>
    </p:bg>
    <p:spTree>
      <p:nvGrpSpPr>
        <p:cNvPr id="1" name="">
          <a:extLst>
            <a:ext uri="{FF2B5EF4-FFF2-40B4-BE49-F238E27FC236}">
              <a16:creationId xmlns:a16="http://schemas.microsoft.com/office/drawing/2014/main" id="{B8B3978E-DB7B-4B31-ECDC-54AE2A9F1851}"/>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8D6FA3C6-27A0-D619-99C8-7212450044D3}"/>
              </a:ext>
            </a:extLst>
          </p:cNvPr>
          <p:cNvSpPr txBox="1"/>
          <p:nvPr/>
        </p:nvSpPr>
        <p:spPr>
          <a:xfrm>
            <a:off x="478857" y="320661"/>
            <a:ext cx="5346832" cy="461665"/>
          </a:xfrm>
          <a:prstGeom prst="rect">
            <a:avLst/>
          </a:prstGeom>
          <a:noFill/>
        </p:spPr>
        <p:txBody>
          <a:bodyPr wrap="square">
            <a:spAutoFit/>
          </a:bodyPr>
          <a:lstStyle/>
          <a:p>
            <a:pPr algn="just" rtl="0">
              <a:buNone/>
            </a:pPr>
            <a:r>
              <a:rPr lang="fr-FR" sz="2400" b="1" dirty="0">
                <a:solidFill>
                  <a:srgbClr val="000000"/>
                </a:solidFill>
                <a:effectLst/>
                <a:latin typeface="Times New Roman, serif"/>
              </a:rPr>
              <a:t>I. A l’ombre du Père, Créateur</a:t>
            </a:r>
            <a:endParaRPr lang="fr-FR" sz="2800" b="1" dirty="0">
              <a:solidFill>
                <a:srgbClr val="000000"/>
              </a:solidFill>
              <a:effectLst/>
              <a:latin typeface="Arial" panose="020B0604020202020204" pitchFamily="34" charset="0"/>
            </a:endParaRPr>
          </a:p>
        </p:txBody>
      </p:sp>
      <p:sp>
        <p:nvSpPr>
          <p:cNvPr id="5" name="ZoneTexte 4">
            <a:extLst>
              <a:ext uri="{FF2B5EF4-FFF2-40B4-BE49-F238E27FC236}">
                <a16:creationId xmlns:a16="http://schemas.microsoft.com/office/drawing/2014/main" id="{6A797E74-5D50-F9B8-1753-254F7A1CCB77}"/>
              </a:ext>
            </a:extLst>
          </p:cNvPr>
          <p:cNvSpPr txBox="1"/>
          <p:nvPr/>
        </p:nvSpPr>
        <p:spPr>
          <a:xfrm>
            <a:off x="4550343" y="3989792"/>
            <a:ext cx="5346832" cy="461665"/>
          </a:xfrm>
          <a:prstGeom prst="rect">
            <a:avLst/>
          </a:prstGeom>
          <a:noFill/>
        </p:spPr>
        <p:txBody>
          <a:bodyPr wrap="square">
            <a:spAutoFit/>
          </a:bodyPr>
          <a:lstStyle/>
          <a:p>
            <a:pPr algn="just" rtl="0">
              <a:buNone/>
            </a:pPr>
            <a:r>
              <a:rPr lang="fr-FR" sz="2400" b="1" dirty="0">
                <a:solidFill>
                  <a:srgbClr val="000000"/>
                </a:solidFill>
                <a:effectLst/>
                <a:latin typeface="Times New Roman, serif"/>
              </a:rPr>
              <a:t>II. En </a:t>
            </a:r>
            <a:r>
              <a:rPr lang="fr-FR" sz="2400" b="1" dirty="0">
                <a:solidFill>
                  <a:srgbClr val="000000"/>
                </a:solidFill>
                <a:latin typeface="Times New Roman, serif"/>
              </a:rPr>
              <a:t>attente du</a:t>
            </a:r>
            <a:r>
              <a:rPr lang="fr-FR" sz="2400" b="1" dirty="0">
                <a:solidFill>
                  <a:srgbClr val="000000"/>
                </a:solidFill>
                <a:effectLst/>
                <a:latin typeface="Times New Roman, serif"/>
              </a:rPr>
              <a:t> Fils Rédempteur</a:t>
            </a:r>
            <a:endParaRPr lang="fr-FR" sz="2800" b="1" dirty="0">
              <a:solidFill>
                <a:srgbClr val="000000"/>
              </a:solidFill>
              <a:effectLst/>
              <a:latin typeface="Arial" panose="020B0604020202020204" pitchFamily="34" charset="0"/>
            </a:endParaRPr>
          </a:p>
        </p:txBody>
      </p:sp>
      <p:sp>
        <p:nvSpPr>
          <p:cNvPr id="7" name="ZoneTexte 6">
            <a:extLst>
              <a:ext uri="{FF2B5EF4-FFF2-40B4-BE49-F238E27FC236}">
                <a16:creationId xmlns:a16="http://schemas.microsoft.com/office/drawing/2014/main" id="{6F9A8569-3CDE-7411-1A4E-D394C1208733}"/>
              </a:ext>
            </a:extLst>
          </p:cNvPr>
          <p:cNvSpPr txBox="1"/>
          <p:nvPr/>
        </p:nvSpPr>
        <p:spPr>
          <a:xfrm>
            <a:off x="1133375" y="1275250"/>
            <a:ext cx="5346832" cy="369332"/>
          </a:xfrm>
          <a:prstGeom prst="rect">
            <a:avLst/>
          </a:prstGeom>
          <a:noFill/>
        </p:spPr>
        <p:txBody>
          <a:bodyPr wrap="square">
            <a:spAutoFit/>
          </a:bodyPr>
          <a:lstStyle/>
          <a:p>
            <a:pPr algn="just" rtl="0">
              <a:buNone/>
            </a:pPr>
            <a:r>
              <a:rPr lang="fr-FR" sz="1800" dirty="0">
                <a:solidFill>
                  <a:srgbClr val="000000"/>
                </a:solidFill>
                <a:effectLst/>
                <a:latin typeface="Times New Roman, serif"/>
              </a:rPr>
              <a:t>la "Sous-création"</a:t>
            </a:r>
            <a:endParaRPr lang="fr-FR" sz="2000" dirty="0">
              <a:solidFill>
                <a:srgbClr val="000000"/>
              </a:solidFill>
              <a:effectLst/>
              <a:latin typeface="Arial" panose="020B0604020202020204" pitchFamily="34" charset="0"/>
            </a:endParaRPr>
          </a:p>
        </p:txBody>
      </p:sp>
      <p:sp>
        <p:nvSpPr>
          <p:cNvPr id="9" name="ZoneTexte 8">
            <a:extLst>
              <a:ext uri="{FF2B5EF4-FFF2-40B4-BE49-F238E27FC236}">
                <a16:creationId xmlns:a16="http://schemas.microsoft.com/office/drawing/2014/main" id="{B2AFB8E2-90F8-1416-597B-56C52EB1142F}"/>
              </a:ext>
            </a:extLst>
          </p:cNvPr>
          <p:cNvSpPr txBox="1"/>
          <p:nvPr/>
        </p:nvSpPr>
        <p:spPr>
          <a:xfrm>
            <a:off x="1518386" y="1758199"/>
            <a:ext cx="5346832" cy="369332"/>
          </a:xfrm>
          <a:prstGeom prst="rect">
            <a:avLst/>
          </a:prstGeom>
          <a:noFill/>
        </p:spPr>
        <p:txBody>
          <a:bodyPr wrap="square">
            <a:spAutoFit/>
          </a:bodyPr>
          <a:lstStyle/>
          <a:p>
            <a:pPr algn="just" rtl="0">
              <a:buNone/>
            </a:pPr>
            <a:r>
              <a:rPr lang="fr-FR" sz="1800" b="0" dirty="0">
                <a:solidFill>
                  <a:srgbClr val="000000"/>
                </a:solidFill>
                <a:effectLst/>
                <a:latin typeface="Times New Roman" panose="02020603050405020304" pitchFamily="18" charset="0"/>
              </a:rPr>
              <a:t>la consistance interne de la réalité</a:t>
            </a:r>
          </a:p>
        </p:txBody>
      </p:sp>
      <p:sp>
        <p:nvSpPr>
          <p:cNvPr id="11" name="ZoneTexte 10">
            <a:extLst>
              <a:ext uri="{FF2B5EF4-FFF2-40B4-BE49-F238E27FC236}">
                <a16:creationId xmlns:a16="http://schemas.microsoft.com/office/drawing/2014/main" id="{AD2A2C61-C98A-4C22-DBC0-307C08D44E5D}"/>
              </a:ext>
            </a:extLst>
          </p:cNvPr>
          <p:cNvSpPr txBox="1"/>
          <p:nvPr/>
        </p:nvSpPr>
        <p:spPr>
          <a:xfrm>
            <a:off x="1951522" y="2338295"/>
            <a:ext cx="5346832" cy="369332"/>
          </a:xfrm>
          <a:prstGeom prst="rect">
            <a:avLst/>
          </a:prstGeom>
          <a:noFill/>
        </p:spPr>
        <p:txBody>
          <a:bodyPr wrap="square">
            <a:spAutoFit/>
          </a:bodyPr>
          <a:lstStyle/>
          <a:p>
            <a:pPr algn="just" rtl="0">
              <a:buNone/>
            </a:pPr>
            <a:r>
              <a:rPr lang="fr-FR" sz="1800" b="0" dirty="0">
                <a:solidFill>
                  <a:srgbClr val="000000"/>
                </a:solidFill>
                <a:effectLst/>
                <a:latin typeface="Times New Roman" panose="02020603050405020304" pitchFamily="18" charset="0"/>
              </a:rPr>
              <a:t>une vraie liberté, avec la mystérieuse permission du mal</a:t>
            </a:r>
          </a:p>
        </p:txBody>
      </p:sp>
      <p:sp>
        <p:nvSpPr>
          <p:cNvPr id="13" name="ZoneTexte 12">
            <a:extLst>
              <a:ext uri="{FF2B5EF4-FFF2-40B4-BE49-F238E27FC236}">
                <a16:creationId xmlns:a16="http://schemas.microsoft.com/office/drawing/2014/main" id="{2816D776-B27C-07C9-E6CE-8B1FDEBA2FAE}"/>
              </a:ext>
            </a:extLst>
          </p:cNvPr>
          <p:cNvSpPr txBox="1"/>
          <p:nvPr/>
        </p:nvSpPr>
        <p:spPr>
          <a:xfrm>
            <a:off x="2837046" y="2882917"/>
            <a:ext cx="5346832" cy="369332"/>
          </a:xfrm>
          <a:prstGeom prst="rect">
            <a:avLst/>
          </a:prstGeom>
          <a:noFill/>
        </p:spPr>
        <p:txBody>
          <a:bodyPr wrap="square">
            <a:spAutoFit/>
          </a:bodyPr>
          <a:lstStyle/>
          <a:p>
            <a:pPr algn="just" rtl="0">
              <a:buNone/>
            </a:pPr>
            <a:r>
              <a:rPr lang="fr-FR" sz="1800" dirty="0">
                <a:solidFill>
                  <a:srgbClr val="000000"/>
                </a:solidFill>
                <a:effectLst/>
                <a:latin typeface="Times New Roman" panose="02020603050405020304" pitchFamily="18" charset="0"/>
              </a:rPr>
              <a:t>la Providence</a:t>
            </a:r>
          </a:p>
        </p:txBody>
      </p:sp>
      <p:sp>
        <p:nvSpPr>
          <p:cNvPr id="15" name="ZoneTexte 14">
            <a:extLst>
              <a:ext uri="{FF2B5EF4-FFF2-40B4-BE49-F238E27FC236}">
                <a16:creationId xmlns:a16="http://schemas.microsoft.com/office/drawing/2014/main" id="{418CA68E-BB3F-1D7C-644A-5E79D75915A4}"/>
              </a:ext>
            </a:extLst>
          </p:cNvPr>
          <p:cNvSpPr txBox="1"/>
          <p:nvPr/>
        </p:nvSpPr>
        <p:spPr>
          <a:xfrm>
            <a:off x="5214486" y="4929844"/>
            <a:ext cx="5346832" cy="369332"/>
          </a:xfrm>
          <a:prstGeom prst="rect">
            <a:avLst/>
          </a:prstGeom>
          <a:noFill/>
        </p:spPr>
        <p:txBody>
          <a:bodyPr wrap="square">
            <a:spAutoFit/>
          </a:bodyPr>
          <a:lstStyle/>
          <a:p>
            <a:pPr algn="just" rtl="0">
              <a:buNone/>
            </a:pPr>
            <a:r>
              <a:rPr lang="fr-FR" dirty="0">
                <a:solidFill>
                  <a:srgbClr val="000000"/>
                </a:solidFill>
                <a:latin typeface="Times New Roman, serif"/>
              </a:rPr>
              <a:t>l</a:t>
            </a:r>
            <a:r>
              <a:rPr lang="fr-FR" sz="1800" dirty="0">
                <a:solidFill>
                  <a:srgbClr val="000000"/>
                </a:solidFill>
                <a:effectLst/>
                <a:latin typeface="Times New Roman, serif"/>
              </a:rPr>
              <a:t>a Vertu</a:t>
            </a:r>
            <a:endParaRPr lang="fr-FR" sz="2000" dirty="0">
              <a:solidFill>
                <a:srgbClr val="000000"/>
              </a:solidFill>
              <a:effectLst/>
              <a:latin typeface="Arial" panose="020B0604020202020204" pitchFamily="34" charset="0"/>
            </a:endParaRPr>
          </a:p>
        </p:txBody>
      </p:sp>
      <p:sp>
        <p:nvSpPr>
          <p:cNvPr id="17" name="ZoneTexte 16">
            <a:extLst>
              <a:ext uri="{FF2B5EF4-FFF2-40B4-BE49-F238E27FC236}">
                <a16:creationId xmlns:a16="http://schemas.microsoft.com/office/drawing/2014/main" id="{B2EA4344-78E2-C26A-B204-867C7649D620}"/>
              </a:ext>
            </a:extLst>
          </p:cNvPr>
          <p:cNvSpPr txBox="1"/>
          <p:nvPr/>
        </p:nvSpPr>
        <p:spPr>
          <a:xfrm>
            <a:off x="5589872" y="5545761"/>
            <a:ext cx="5346832" cy="369332"/>
          </a:xfrm>
          <a:prstGeom prst="rect">
            <a:avLst/>
          </a:prstGeom>
          <a:noFill/>
        </p:spPr>
        <p:txBody>
          <a:bodyPr wrap="square">
            <a:spAutoFit/>
          </a:bodyPr>
          <a:lstStyle/>
          <a:p>
            <a:pPr algn="just" rtl="0">
              <a:buNone/>
            </a:pPr>
            <a:r>
              <a:rPr lang="fr-FR" sz="1800" dirty="0">
                <a:solidFill>
                  <a:srgbClr val="000000"/>
                </a:solidFill>
                <a:effectLst/>
                <a:latin typeface="Times New Roman, serif"/>
              </a:rPr>
              <a:t>le Sacrifice</a:t>
            </a:r>
            <a:endParaRPr lang="fr-FR" sz="2000" dirty="0">
              <a:solidFill>
                <a:srgbClr val="000000"/>
              </a:solidFill>
              <a:effectLst/>
              <a:latin typeface="Arial" panose="020B0604020202020204" pitchFamily="34" charset="0"/>
            </a:endParaRPr>
          </a:p>
        </p:txBody>
      </p:sp>
      <p:sp>
        <p:nvSpPr>
          <p:cNvPr id="19" name="ZoneTexte 18">
            <a:extLst>
              <a:ext uri="{FF2B5EF4-FFF2-40B4-BE49-F238E27FC236}">
                <a16:creationId xmlns:a16="http://schemas.microsoft.com/office/drawing/2014/main" id="{B3783B1B-8EBA-F24E-BE82-0C95B754D92D}"/>
              </a:ext>
            </a:extLst>
          </p:cNvPr>
          <p:cNvSpPr txBox="1"/>
          <p:nvPr/>
        </p:nvSpPr>
        <p:spPr>
          <a:xfrm>
            <a:off x="6023008" y="6119645"/>
            <a:ext cx="5346832" cy="369332"/>
          </a:xfrm>
          <a:prstGeom prst="rect">
            <a:avLst/>
          </a:prstGeom>
          <a:noFill/>
        </p:spPr>
        <p:txBody>
          <a:bodyPr wrap="square">
            <a:spAutoFit/>
          </a:bodyPr>
          <a:lstStyle/>
          <a:p>
            <a:pPr algn="just" rtl="0">
              <a:buNone/>
            </a:pPr>
            <a:r>
              <a:rPr lang="fr-FR" sz="1800" dirty="0">
                <a:solidFill>
                  <a:srgbClr val="000000"/>
                </a:solidFill>
                <a:effectLst/>
                <a:latin typeface="Times New Roman, serif"/>
              </a:rPr>
              <a:t>le Parangon</a:t>
            </a:r>
            <a:endParaRPr lang="fr-FR" sz="200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342343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P spid="13" grpId="0"/>
      <p:bldP spid="15" grpId="0"/>
      <p:bldP spid="17"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59000">
              <a:srgbClr val="FFFF99">
                <a:lumMod val="90000"/>
                <a:lumOff val="10000"/>
              </a:srgbClr>
            </a:gs>
            <a:gs pos="0">
              <a:schemeClr val="accent4">
                <a:lumMod val="60000"/>
                <a:lumOff val="40000"/>
              </a:schemeClr>
            </a:gs>
            <a:gs pos="100000">
              <a:schemeClr val="accent6">
                <a:lumMod val="60000"/>
                <a:lumOff val="40000"/>
              </a:schemeClr>
            </a:gs>
          </a:gsLst>
          <a:path path="circle">
            <a:fillToRect l="100000" t="100000"/>
          </a:path>
        </a:gradFill>
        <a:effectLst/>
      </p:bgPr>
    </p:bg>
    <p:spTree>
      <p:nvGrpSpPr>
        <p:cNvPr id="1" name="">
          <a:extLst>
            <a:ext uri="{FF2B5EF4-FFF2-40B4-BE49-F238E27FC236}">
              <a16:creationId xmlns:a16="http://schemas.microsoft.com/office/drawing/2014/main" id="{9A81FE10-FD5E-4DF7-D135-7C15FC0A2577}"/>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99D807CE-0F03-4A79-007A-009AC348C91D}"/>
              </a:ext>
            </a:extLst>
          </p:cNvPr>
          <p:cNvSpPr txBox="1"/>
          <p:nvPr/>
        </p:nvSpPr>
        <p:spPr>
          <a:xfrm>
            <a:off x="1936155" y="252806"/>
            <a:ext cx="7009597" cy="461665"/>
          </a:xfrm>
          <a:prstGeom prst="rect">
            <a:avLst/>
          </a:prstGeom>
          <a:noFill/>
        </p:spPr>
        <p:txBody>
          <a:bodyPr wrap="square">
            <a:spAutoFit/>
          </a:bodyPr>
          <a:lstStyle/>
          <a:p>
            <a:pPr algn="just" rtl="0">
              <a:buNone/>
            </a:pPr>
            <a:r>
              <a:rPr lang="fr-FR" sz="2400" b="1" dirty="0">
                <a:solidFill>
                  <a:srgbClr val="000000"/>
                </a:solidFill>
                <a:effectLst/>
                <a:latin typeface="Times New Roman, serif"/>
              </a:rPr>
              <a:t>III. Sous la conduite de l’Esprit-Saint, Consolateur</a:t>
            </a:r>
            <a:endParaRPr lang="fr-FR" sz="2800" b="1" dirty="0">
              <a:solidFill>
                <a:srgbClr val="000000"/>
              </a:solidFill>
              <a:effectLst/>
              <a:latin typeface="Arial" panose="020B0604020202020204" pitchFamily="34" charset="0"/>
            </a:endParaRPr>
          </a:p>
        </p:txBody>
      </p:sp>
      <p:sp>
        <p:nvSpPr>
          <p:cNvPr id="5" name="ZoneTexte 4">
            <a:extLst>
              <a:ext uri="{FF2B5EF4-FFF2-40B4-BE49-F238E27FC236}">
                <a16:creationId xmlns:a16="http://schemas.microsoft.com/office/drawing/2014/main" id="{92981B25-847B-3BD2-9273-F65E6B31D5E6}"/>
              </a:ext>
            </a:extLst>
          </p:cNvPr>
          <p:cNvSpPr txBox="1"/>
          <p:nvPr/>
        </p:nvSpPr>
        <p:spPr>
          <a:xfrm>
            <a:off x="1936155" y="963870"/>
            <a:ext cx="5346832" cy="369332"/>
          </a:xfrm>
          <a:prstGeom prst="rect">
            <a:avLst/>
          </a:prstGeom>
          <a:noFill/>
        </p:spPr>
        <p:txBody>
          <a:bodyPr wrap="square">
            <a:spAutoFit/>
          </a:bodyPr>
          <a:lstStyle/>
          <a:p>
            <a:pPr algn="just" rtl="0">
              <a:buNone/>
            </a:pPr>
            <a:r>
              <a:rPr lang="fr-FR" sz="1800" dirty="0">
                <a:solidFill>
                  <a:srgbClr val="000000"/>
                </a:solidFill>
                <a:effectLst/>
                <a:latin typeface="Times New Roman" panose="02020603050405020304" pitchFamily="18" charset="0"/>
              </a:rPr>
              <a:t>un dessein bienveillant</a:t>
            </a:r>
          </a:p>
        </p:txBody>
      </p:sp>
      <p:sp>
        <p:nvSpPr>
          <p:cNvPr id="7" name="ZoneTexte 6">
            <a:extLst>
              <a:ext uri="{FF2B5EF4-FFF2-40B4-BE49-F238E27FC236}">
                <a16:creationId xmlns:a16="http://schemas.microsoft.com/office/drawing/2014/main" id="{3B106E3D-9074-8CDA-6D88-95D3FBD854B7}"/>
              </a:ext>
            </a:extLst>
          </p:cNvPr>
          <p:cNvSpPr txBox="1"/>
          <p:nvPr/>
        </p:nvSpPr>
        <p:spPr>
          <a:xfrm>
            <a:off x="2784105" y="1555066"/>
            <a:ext cx="5346832" cy="369332"/>
          </a:xfrm>
          <a:prstGeom prst="rect">
            <a:avLst/>
          </a:prstGeom>
          <a:noFill/>
        </p:spPr>
        <p:txBody>
          <a:bodyPr wrap="square">
            <a:spAutoFit/>
          </a:bodyPr>
          <a:lstStyle/>
          <a:p>
            <a:pPr algn="just" rtl="0">
              <a:buNone/>
            </a:pPr>
            <a:r>
              <a:rPr lang="fr-FR" sz="1800" b="0" dirty="0">
                <a:solidFill>
                  <a:srgbClr val="000000"/>
                </a:solidFill>
                <a:effectLst/>
                <a:latin typeface="Times New Roman" panose="02020603050405020304" pitchFamily="18" charset="0"/>
              </a:rPr>
              <a:t>une Espérance</a:t>
            </a:r>
          </a:p>
        </p:txBody>
      </p:sp>
      <p:sp>
        <p:nvSpPr>
          <p:cNvPr id="9" name="ZoneTexte 8">
            <a:extLst>
              <a:ext uri="{FF2B5EF4-FFF2-40B4-BE49-F238E27FC236}">
                <a16:creationId xmlns:a16="http://schemas.microsoft.com/office/drawing/2014/main" id="{B3AEFC35-5B92-D4BF-BA8A-9078378B4DBC}"/>
              </a:ext>
            </a:extLst>
          </p:cNvPr>
          <p:cNvSpPr txBox="1"/>
          <p:nvPr/>
        </p:nvSpPr>
        <p:spPr>
          <a:xfrm>
            <a:off x="5538411" y="966602"/>
            <a:ext cx="5346832" cy="369332"/>
          </a:xfrm>
          <a:prstGeom prst="rect">
            <a:avLst/>
          </a:prstGeom>
          <a:noFill/>
        </p:spPr>
        <p:txBody>
          <a:bodyPr wrap="square">
            <a:spAutoFit/>
          </a:bodyPr>
          <a:lstStyle/>
          <a:p>
            <a:pPr algn="just" rtl="0">
              <a:buNone/>
            </a:pPr>
            <a:r>
              <a:rPr lang="fr-FR" sz="1800" b="0" dirty="0">
                <a:solidFill>
                  <a:srgbClr val="000000"/>
                </a:solidFill>
                <a:effectLst/>
                <a:latin typeface="Times New Roman" panose="02020603050405020304" pitchFamily="18" charset="0"/>
              </a:rPr>
              <a:t>la Joie</a:t>
            </a:r>
          </a:p>
        </p:txBody>
      </p:sp>
      <p:sp>
        <p:nvSpPr>
          <p:cNvPr id="11" name="ZoneTexte 10">
            <a:extLst>
              <a:ext uri="{FF2B5EF4-FFF2-40B4-BE49-F238E27FC236}">
                <a16:creationId xmlns:a16="http://schemas.microsoft.com/office/drawing/2014/main" id="{11DE1FDB-9D56-669A-2326-A008BF1DBA35}"/>
              </a:ext>
            </a:extLst>
          </p:cNvPr>
          <p:cNvSpPr txBox="1"/>
          <p:nvPr/>
        </p:nvSpPr>
        <p:spPr>
          <a:xfrm>
            <a:off x="6197740" y="963870"/>
            <a:ext cx="5346832" cy="369332"/>
          </a:xfrm>
          <a:prstGeom prst="rect">
            <a:avLst/>
          </a:prstGeom>
          <a:noFill/>
        </p:spPr>
        <p:txBody>
          <a:bodyPr wrap="square">
            <a:spAutoFit/>
          </a:bodyPr>
          <a:lstStyle/>
          <a:p>
            <a:pPr algn="just" rtl="0">
              <a:buNone/>
            </a:pPr>
            <a:r>
              <a:rPr lang="fr-FR" sz="1800" b="0" dirty="0">
                <a:solidFill>
                  <a:srgbClr val="000000"/>
                </a:solidFill>
                <a:effectLst/>
                <a:latin typeface="Times New Roman" panose="02020603050405020304" pitchFamily="18" charset="0"/>
              </a:rPr>
              <a:t>de l’</a:t>
            </a:r>
            <a:r>
              <a:rPr lang="fr-FR" sz="1800" b="0" dirty="0" err="1">
                <a:solidFill>
                  <a:srgbClr val="000000"/>
                </a:solidFill>
                <a:effectLst/>
                <a:latin typeface="Times New Roman" panose="02020603050405020304" pitchFamily="18" charset="0"/>
              </a:rPr>
              <a:t>Eucatastrophe</a:t>
            </a:r>
            <a:endParaRPr lang="fr-FR" sz="1800" b="0" dirty="0">
              <a:solidFill>
                <a:srgbClr val="000000"/>
              </a:solidFill>
              <a:effectLst/>
              <a:latin typeface="Times New Roman" panose="02020603050405020304" pitchFamily="18" charset="0"/>
            </a:endParaRPr>
          </a:p>
        </p:txBody>
      </p:sp>
      <p:sp>
        <p:nvSpPr>
          <p:cNvPr id="13" name="ZoneTexte 12">
            <a:extLst>
              <a:ext uri="{FF2B5EF4-FFF2-40B4-BE49-F238E27FC236}">
                <a16:creationId xmlns:a16="http://schemas.microsoft.com/office/drawing/2014/main" id="{188AFC52-8643-D1AE-1EA2-232D9FD5F150}"/>
              </a:ext>
            </a:extLst>
          </p:cNvPr>
          <p:cNvSpPr txBox="1"/>
          <p:nvPr/>
        </p:nvSpPr>
        <p:spPr>
          <a:xfrm>
            <a:off x="6355079" y="1549602"/>
            <a:ext cx="5346832" cy="369332"/>
          </a:xfrm>
          <a:prstGeom prst="rect">
            <a:avLst/>
          </a:prstGeom>
          <a:noFill/>
        </p:spPr>
        <p:txBody>
          <a:bodyPr wrap="square">
            <a:spAutoFit/>
          </a:bodyPr>
          <a:lstStyle/>
          <a:p>
            <a:pPr algn="just" rtl="0">
              <a:buNone/>
            </a:pPr>
            <a:r>
              <a:rPr lang="fr-FR" dirty="0">
                <a:solidFill>
                  <a:srgbClr val="000000"/>
                </a:solidFill>
                <a:latin typeface="Times New Roman" panose="02020603050405020304" pitchFamily="18" charset="0"/>
              </a:rPr>
              <a:t>une</a:t>
            </a:r>
            <a:r>
              <a:rPr lang="fr-FR" sz="1800" b="0" dirty="0">
                <a:solidFill>
                  <a:srgbClr val="000000"/>
                </a:solidFill>
                <a:effectLst/>
                <a:latin typeface="Times New Roman" panose="02020603050405020304" pitchFamily="18" charset="0"/>
              </a:rPr>
              <a:t> Consolation</a:t>
            </a:r>
          </a:p>
        </p:txBody>
      </p:sp>
      <p:sp>
        <p:nvSpPr>
          <p:cNvPr id="17" name="ZoneTexte 16">
            <a:extLst>
              <a:ext uri="{FF2B5EF4-FFF2-40B4-BE49-F238E27FC236}">
                <a16:creationId xmlns:a16="http://schemas.microsoft.com/office/drawing/2014/main" id="{DE6FBD0B-5377-387B-99F2-B5FC3365BB37}"/>
              </a:ext>
            </a:extLst>
          </p:cNvPr>
          <p:cNvSpPr txBox="1"/>
          <p:nvPr/>
        </p:nvSpPr>
        <p:spPr>
          <a:xfrm>
            <a:off x="672840" y="2993966"/>
            <a:ext cx="9346131" cy="4093428"/>
          </a:xfrm>
          <a:prstGeom prst="rect">
            <a:avLst/>
          </a:prstGeom>
          <a:noFill/>
        </p:spPr>
        <p:txBody>
          <a:bodyPr wrap="square">
            <a:spAutoFit/>
          </a:bodyPr>
          <a:lstStyle/>
          <a:p>
            <a:pPr algn="just" rtl="0">
              <a:buNone/>
            </a:pPr>
            <a:r>
              <a:rPr lang="fr-FR" sz="2000" b="0" dirty="0">
                <a:solidFill>
                  <a:srgbClr val="000000"/>
                </a:solidFill>
                <a:effectLst/>
                <a:latin typeface="Times New Roman" panose="02020603050405020304" pitchFamily="18" charset="0"/>
              </a:rPr>
              <a:t>« Les Évangiles contiennent un conte de fées, ou une histoire d’un genre plus vaste qui embrasse toute l’essence des contes de fées. Ils contiennent maintes merveilles – particulièrement artistiques, belles et émouvantes : « mythiques » dans leur signification parfaite et indépendante ; et parmi les merveilles se trouve la plus grande et la plus complète </a:t>
            </a:r>
            <a:r>
              <a:rPr lang="fr-FR" sz="2000" b="0" dirty="0" err="1">
                <a:solidFill>
                  <a:srgbClr val="000000"/>
                </a:solidFill>
                <a:effectLst/>
                <a:latin typeface="Times New Roman" panose="02020603050405020304" pitchFamily="18" charset="0"/>
              </a:rPr>
              <a:t>eucatastrophe</a:t>
            </a:r>
            <a:r>
              <a:rPr lang="fr-FR" sz="2000" b="0" dirty="0">
                <a:solidFill>
                  <a:srgbClr val="000000"/>
                </a:solidFill>
                <a:effectLst/>
                <a:latin typeface="Times New Roman" panose="02020603050405020304" pitchFamily="18" charset="0"/>
              </a:rPr>
              <a:t> qui se puisse concevoir. </a:t>
            </a:r>
          </a:p>
          <a:p>
            <a:pPr algn="just" rtl="0">
              <a:buNone/>
            </a:pPr>
            <a:r>
              <a:rPr lang="fr-FR" sz="2000" dirty="0">
                <a:solidFill>
                  <a:srgbClr val="000000"/>
                </a:solidFill>
                <a:latin typeface="Times New Roman" panose="02020603050405020304" pitchFamily="18" charset="0"/>
              </a:rPr>
              <a:t>« </a:t>
            </a:r>
            <a:r>
              <a:rPr lang="fr-FR" sz="2000" b="0" dirty="0">
                <a:solidFill>
                  <a:srgbClr val="000000"/>
                </a:solidFill>
                <a:effectLst/>
                <a:latin typeface="Times New Roman" panose="02020603050405020304" pitchFamily="18" charset="0"/>
              </a:rPr>
              <a:t>Mais cette histoire est entrée dans l’Histoire et dans le monde primaire ; le désir et l’aspiration de la sous-création se sont élevés à la plénitude de la Création. La Naissance du Christ est l’</a:t>
            </a:r>
            <a:r>
              <a:rPr lang="fr-FR" sz="2000" b="0" dirty="0" err="1">
                <a:solidFill>
                  <a:srgbClr val="000000"/>
                </a:solidFill>
                <a:effectLst/>
                <a:latin typeface="Times New Roman" panose="02020603050405020304" pitchFamily="18" charset="0"/>
              </a:rPr>
              <a:t>eucatastrophe</a:t>
            </a:r>
            <a:r>
              <a:rPr lang="fr-FR" sz="2000" b="0" dirty="0">
                <a:solidFill>
                  <a:srgbClr val="000000"/>
                </a:solidFill>
                <a:effectLst/>
                <a:latin typeface="Times New Roman" panose="02020603050405020304" pitchFamily="18" charset="0"/>
              </a:rPr>
              <a:t> de l’histoire de l’Homme. La Résurrection est l’</a:t>
            </a:r>
            <a:r>
              <a:rPr lang="fr-FR" sz="2000" b="0" dirty="0" err="1">
                <a:solidFill>
                  <a:srgbClr val="000000"/>
                </a:solidFill>
                <a:effectLst/>
                <a:latin typeface="Times New Roman" panose="02020603050405020304" pitchFamily="18" charset="0"/>
              </a:rPr>
              <a:t>eucatastrophe</a:t>
            </a:r>
            <a:r>
              <a:rPr lang="fr-FR" sz="2000" b="0" dirty="0">
                <a:solidFill>
                  <a:srgbClr val="000000"/>
                </a:solidFill>
                <a:effectLst/>
                <a:latin typeface="Times New Roman" panose="02020603050405020304" pitchFamily="18" charset="0"/>
              </a:rPr>
              <a:t> de l’histoire de l’Incarnation. Cette histoire débute et s’achève dans la joie. Elle a, à un degré prééminent, « la consistance interne de la réalité ». Il n’est aucun conte jamais raconté que l’homme voudrait davantage savoir vrai, et aucun que nombre de sceptiques aient accepté comme vrai sur ses seuls mérites. Car l’Art en a le ton suprêmement convaincant de l’Art Primaire, c’est-à-dire de la création. »</a:t>
            </a:r>
          </a:p>
        </p:txBody>
      </p:sp>
      <p:sp>
        <p:nvSpPr>
          <p:cNvPr id="19" name="ZoneTexte 18">
            <a:extLst>
              <a:ext uri="{FF2B5EF4-FFF2-40B4-BE49-F238E27FC236}">
                <a16:creationId xmlns:a16="http://schemas.microsoft.com/office/drawing/2014/main" id="{B31A4DFB-37C8-8ACD-6B08-8BD08FCC8144}"/>
              </a:ext>
            </a:extLst>
          </p:cNvPr>
          <p:cNvSpPr txBox="1"/>
          <p:nvPr/>
        </p:nvSpPr>
        <p:spPr>
          <a:xfrm>
            <a:off x="672840" y="2477986"/>
            <a:ext cx="7009596" cy="369332"/>
          </a:xfrm>
          <a:prstGeom prst="rect">
            <a:avLst/>
          </a:prstGeom>
          <a:noFill/>
        </p:spPr>
        <p:txBody>
          <a:bodyPr wrap="square">
            <a:spAutoFit/>
          </a:bodyPr>
          <a:lstStyle/>
          <a:p>
            <a:pPr algn="just"/>
            <a:r>
              <a:rPr lang="fr-FR" sz="1800" b="0" dirty="0">
                <a:solidFill>
                  <a:srgbClr val="000000"/>
                </a:solidFill>
                <a:effectLst/>
                <a:latin typeface="Times New Roman" panose="02020603050405020304" pitchFamily="18" charset="0"/>
              </a:rPr>
              <a:t>Epilogue de la Conférence </a:t>
            </a:r>
            <a:r>
              <a:rPr lang="fr-FR" sz="1800" b="0" i="1" dirty="0">
                <a:solidFill>
                  <a:srgbClr val="000000"/>
                </a:solidFill>
                <a:effectLst/>
                <a:latin typeface="Times New Roman" panose="02020603050405020304" pitchFamily="18" charset="0"/>
              </a:rPr>
              <a:t>On Fairy</a:t>
            </a:r>
            <a:r>
              <a:rPr lang="fr-FR" i="1" dirty="0">
                <a:solidFill>
                  <a:srgbClr val="000000"/>
                </a:solidFill>
                <a:latin typeface="Times New Roman" panose="02020603050405020304" pitchFamily="18" charset="0"/>
              </a:rPr>
              <a:t> </a:t>
            </a:r>
            <a:r>
              <a:rPr lang="fr-FR" dirty="0">
                <a:solidFill>
                  <a:srgbClr val="000000"/>
                </a:solidFill>
                <a:latin typeface="Times New Roman" panose="02020603050405020304" pitchFamily="18" charset="0"/>
              </a:rPr>
              <a:t>– Du Conte de Fées </a:t>
            </a:r>
            <a:endParaRPr lang="fr-FR" sz="1800" b="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2636797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P spid="13" grpId="0"/>
      <p:bldP spid="17"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59000">
              <a:srgbClr val="FFFF99">
                <a:lumMod val="90000"/>
                <a:lumOff val="10000"/>
              </a:srgbClr>
            </a:gs>
            <a:gs pos="0">
              <a:schemeClr val="accent4">
                <a:lumMod val="60000"/>
                <a:lumOff val="40000"/>
              </a:schemeClr>
            </a:gs>
            <a:gs pos="100000">
              <a:schemeClr val="accent6">
                <a:lumMod val="60000"/>
                <a:lumOff val="40000"/>
              </a:schemeClr>
            </a:gs>
          </a:gsLst>
          <a:path path="circle">
            <a:fillToRect l="100000" t="100000"/>
          </a:path>
        </a:gradFill>
        <a:effectLst/>
      </p:bgPr>
    </p:bg>
    <p:spTree>
      <p:nvGrpSpPr>
        <p:cNvPr id="1" name="">
          <a:extLst>
            <a:ext uri="{FF2B5EF4-FFF2-40B4-BE49-F238E27FC236}">
              <a16:creationId xmlns:a16="http://schemas.microsoft.com/office/drawing/2014/main" id="{286F77B1-C531-E21D-B5C3-6DCCD70D0109}"/>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CEF8C7D2-F5B5-D235-83B6-8F47B9145680}"/>
              </a:ext>
            </a:extLst>
          </p:cNvPr>
          <p:cNvSpPr txBox="1"/>
          <p:nvPr/>
        </p:nvSpPr>
        <p:spPr>
          <a:xfrm>
            <a:off x="778719" y="1720023"/>
            <a:ext cx="9423132" cy="3477875"/>
          </a:xfrm>
          <a:prstGeom prst="rect">
            <a:avLst/>
          </a:prstGeom>
          <a:noFill/>
        </p:spPr>
        <p:txBody>
          <a:bodyPr wrap="square">
            <a:spAutoFit/>
          </a:bodyPr>
          <a:lstStyle/>
          <a:p>
            <a:pPr algn="just" rtl="0">
              <a:buNone/>
            </a:pPr>
            <a:r>
              <a:rPr lang="fr-FR" sz="2000" b="0" dirty="0">
                <a:solidFill>
                  <a:srgbClr val="000000"/>
                </a:solidFill>
                <a:effectLst/>
                <a:latin typeface="Times New Roman" panose="02020603050405020304" pitchFamily="18" charset="0"/>
              </a:rPr>
              <a:t>« Il n’est pas difficile d’imaginer l’excitation et la joie particulières que l’on ressentirait en découvrant que quelque conte de fées spécialement beau serait « primairement » vrai, que son récit serait historique, sans pour cela perdre nécessairement la porté mythique ou allégorique qu’il avait possédée. Ce n’est pas difficile parce qu’on ne vous demande pas d’essayer de concevoir quelque chose d’une qualité inconnue. La joie aurait exactement la même qualité, sinon au même degré, que celle que donne le « tournant » dans un conte de fées : pareille joie a la saveur même de la vérité primaire. Elle regarde en avant (ou en arrière) vers la Grande </a:t>
            </a:r>
            <a:r>
              <a:rPr lang="fr-FR" sz="2000" b="0" dirty="0" err="1">
                <a:solidFill>
                  <a:srgbClr val="000000"/>
                </a:solidFill>
                <a:effectLst/>
                <a:latin typeface="Times New Roman" panose="02020603050405020304" pitchFamily="18" charset="0"/>
              </a:rPr>
              <a:t>Eucatastrophe</a:t>
            </a:r>
            <a:r>
              <a:rPr lang="fr-FR" sz="2000" b="0" dirty="0">
                <a:solidFill>
                  <a:srgbClr val="000000"/>
                </a:solidFill>
                <a:effectLst/>
                <a:latin typeface="Times New Roman" panose="02020603050405020304" pitchFamily="18" charset="0"/>
              </a:rPr>
              <a:t>. La joie chrétienne, le </a:t>
            </a:r>
            <a:r>
              <a:rPr lang="fr-FR" sz="2000" b="0" i="1" dirty="0">
                <a:solidFill>
                  <a:srgbClr val="000000"/>
                </a:solidFill>
                <a:effectLst/>
                <a:latin typeface="Times New Roman" panose="02020603050405020304" pitchFamily="18" charset="0"/>
              </a:rPr>
              <a:t>gloria</a:t>
            </a:r>
            <a:r>
              <a:rPr lang="fr-FR" sz="2000" b="0" dirty="0">
                <a:solidFill>
                  <a:srgbClr val="000000"/>
                </a:solidFill>
                <a:effectLst/>
                <a:latin typeface="Times New Roman" panose="02020603050405020304" pitchFamily="18" charset="0"/>
              </a:rPr>
              <a:t>, est du même ordre ; mais elle est éminemment élevée et joyeuse. Mais cette histoire est suprême ; et elle est vraie. L’Art a été vérifié. Dieu est le Seigneur des anges et des hommes – et des elfes. Légende et Histoire se sont rencontrées et ont fusionné. »</a:t>
            </a:r>
          </a:p>
        </p:txBody>
      </p:sp>
    </p:spTree>
    <p:extLst>
      <p:ext uri="{BB962C8B-B14F-4D97-AF65-F5344CB8AC3E}">
        <p14:creationId xmlns:p14="http://schemas.microsoft.com/office/powerpoint/2010/main" val="9385081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59000">
              <a:srgbClr val="FFFF99">
                <a:lumMod val="90000"/>
                <a:lumOff val="10000"/>
              </a:srgbClr>
            </a:gs>
            <a:gs pos="0">
              <a:schemeClr val="accent4">
                <a:lumMod val="60000"/>
                <a:lumOff val="40000"/>
              </a:schemeClr>
            </a:gs>
            <a:gs pos="100000">
              <a:schemeClr val="accent6">
                <a:lumMod val="60000"/>
                <a:lumOff val="40000"/>
              </a:schemeClr>
            </a:gs>
          </a:gsLst>
          <a:path path="circle">
            <a:fillToRect l="100000" t="100000"/>
          </a:path>
        </a:gradFill>
        <a:effectLst/>
      </p:bgPr>
    </p:bg>
    <p:spTree>
      <p:nvGrpSpPr>
        <p:cNvPr id="1" name="">
          <a:extLst>
            <a:ext uri="{FF2B5EF4-FFF2-40B4-BE49-F238E27FC236}">
              <a16:creationId xmlns:a16="http://schemas.microsoft.com/office/drawing/2014/main" id="{D3523015-781D-D547-0CA2-913190E8EBEE}"/>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4C343165-77E4-884B-9254-F544A0547B38}"/>
              </a:ext>
            </a:extLst>
          </p:cNvPr>
          <p:cNvSpPr txBox="1"/>
          <p:nvPr/>
        </p:nvSpPr>
        <p:spPr>
          <a:xfrm>
            <a:off x="3753711" y="345094"/>
            <a:ext cx="6150542" cy="584775"/>
          </a:xfrm>
          <a:prstGeom prst="rect">
            <a:avLst/>
          </a:prstGeom>
          <a:noFill/>
        </p:spPr>
        <p:txBody>
          <a:bodyPr wrap="square">
            <a:spAutoFit/>
          </a:bodyPr>
          <a:lstStyle/>
          <a:p>
            <a:pPr algn="ctr" rtl="0">
              <a:buNone/>
            </a:pPr>
            <a:r>
              <a:rPr lang="fr-FR" sz="3200" b="1" i="0" dirty="0">
                <a:effectLst/>
                <a:latin typeface="Times New Roman, serif"/>
              </a:rPr>
              <a:t>Le Seigneur des Anneaux</a:t>
            </a:r>
          </a:p>
        </p:txBody>
      </p:sp>
      <p:sp>
        <p:nvSpPr>
          <p:cNvPr id="4" name="ZoneTexte 3">
            <a:extLst>
              <a:ext uri="{FF2B5EF4-FFF2-40B4-BE49-F238E27FC236}">
                <a16:creationId xmlns:a16="http://schemas.microsoft.com/office/drawing/2014/main" id="{B6B96720-0533-36A8-9E77-838A10C242C8}"/>
              </a:ext>
            </a:extLst>
          </p:cNvPr>
          <p:cNvSpPr txBox="1"/>
          <p:nvPr/>
        </p:nvSpPr>
        <p:spPr>
          <a:xfrm>
            <a:off x="994777" y="3974004"/>
            <a:ext cx="1049154" cy="369332"/>
          </a:xfrm>
          <a:prstGeom prst="rect">
            <a:avLst/>
          </a:prstGeom>
          <a:noFill/>
        </p:spPr>
        <p:txBody>
          <a:bodyPr wrap="square">
            <a:spAutoFit/>
          </a:bodyPr>
          <a:lstStyle/>
          <a:p>
            <a:pPr algn="just" rtl="0">
              <a:buNone/>
            </a:pPr>
            <a:r>
              <a:rPr lang="fr-FR" sz="1800" b="0" dirty="0">
                <a:solidFill>
                  <a:srgbClr val="000000"/>
                </a:solidFill>
                <a:effectLst/>
                <a:latin typeface="Times New Roman, serif"/>
              </a:rPr>
              <a:t>Sauron</a:t>
            </a:r>
            <a:endParaRPr lang="fr-FR" sz="1800" b="0" dirty="0">
              <a:solidFill>
                <a:srgbClr val="000000"/>
              </a:solidFill>
              <a:effectLst/>
              <a:latin typeface="Times New Roman" panose="02020603050405020304" pitchFamily="18" charset="0"/>
            </a:endParaRPr>
          </a:p>
        </p:txBody>
      </p:sp>
      <p:pic>
        <p:nvPicPr>
          <p:cNvPr id="6" name="Image 5">
            <a:extLst>
              <a:ext uri="{FF2B5EF4-FFF2-40B4-BE49-F238E27FC236}">
                <a16:creationId xmlns:a16="http://schemas.microsoft.com/office/drawing/2014/main" id="{43893473-2D5F-B5C2-F5D4-E17B1B9456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981" y="262909"/>
            <a:ext cx="2692747" cy="3711095"/>
          </a:xfrm>
          <a:prstGeom prst="rect">
            <a:avLst/>
          </a:prstGeom>
        </p:spPr>
      </p:pic>
      <p:sp>
        <p:nvSpPr>
          <p:cNvPr id="8" name="ZoneTexte 7">
            <a:extLst>
              <a:ext uri="{FF2B5EF4-FFF2-40B4-BE49-F238E27FC236}">
                <a16:creationId xmlns:a16="http://schemas.microsoft.com/office/drawing/2014/main" id="{F47404D4-681A-D0EB-660E-8A2497E514D2}"/>
              </a:ext>
            </a:extLst>
          </p:cNvPr>
          <p:cNvSpPr txBox="1"/>
          <p:nvPr/>
        </p:nvSpPr>
        <p:spPr>
          <a:xfrm>
            <a:off x="994777" y="4478469"/>
            <a:ext cx="1003434" cy="369332"/>
          </a:xfrm>
          <a:prstGeom prst="rect">
            <a:avLst/>
          </a:prstGeom>
          <a:noFill/>
        </p:spPr>
        <p:txBody>
          <a:bodyPr wrap="square">
            <a:spAutoFit/>
          </a:bodyPr>
          <a:lstStyle/>
          <a:p>
            <a:pPr algn="just" rtl="0">
              <a:buNone/>
            </a:pPr>
            <a:r>
              <a:rPr lang="fr-FR" sz="1800" dirty="0" err="1">
                <a:solidFill>
                  <a:srgbClr val="000000"/>
                </a:solidFill>
                <a:effectLst/>
                <a:latin typeface="Times New Roman, serif"/>
              </a:rPr>
              <a:t>Bilbo</a:t>
            </a:r>
            <a:r>
              <a:rPr lang="fr-FR" dirty="0" err="1">
                <a:solidFill>
                  <a:srgbClr val="000000"/>
                </a:solidFill>
                <a:latin typeface="Times New Roman, serif"/>
              </a:rPr>
              <a:t>n</a:t>
            </a:r>
            <a:endParaRPr lang="fr-FR" sz="1800" dirty="0">
              <a:solidFill>
                <a:srgbClr val="000000"/>
              </a:solidFill>
              <a:effectLst/>
              <a:latin typeface="Times New Roman" panose="02020603050405020304" pitchFamily="18" charset="0"/>
            </a:endParaRPr>
          </a:p>
        </p:txBody>
      </p:sp>
      <p:pic>
        <p:nvPicPr>
          <p:cNvPr id="10" name="Image 9">
            <a:extLst>
              <a:ext uri="{FF2B5EF4-FFF2-40B4-BE49-F238E27FC236}">
                <a16:creationId xmlns:a16="http://schemas.microsoft.com/office/drawing/2014/main" id="{2492A1AB-9B9F-A7A8-3129-9EED84325791}"/>
              </a:ext>
            </a:extLst>
          </p:cNvPr>
          <p:cNvPicPr>
            <a:picLocks noChangeAspect="1"/>
          </p:cNvPicPr>
          <p:nvPr/>
        </p:nvPicPr>
        <p:blipFill>
          <a:blip r:embed="rId4">
            <a:extLst>
              <a:ext uri="{28A0092B-C50C-407E-A947-70E740481C1C}">
                <a14:useLocalDpi xmlns:a14="http://schemas.microsoft.com/office/drawing/2010/main" val="0"/>
              </a:ext>
            </a:extLst>
          </a:blip>
          <a:srcRect b="19264"/>
          <a:stretch>
            <a:fillRect/>
          </a:stretch>
        </p:blipFill>
        <p:spPr>
          <a:xfrm>
            <a:off x="591281" y="4847801"/>
            <a:ext cx="1856146" cy="2497644"/>
          </a:xfrm>
          <a:prstGeom prst="rect">
            <a:avLst/>
          </a:prstGeom>
        </p:spPr>
      </p:pic>
      <p:sp>
        <p:nvSpPr>
          <p:cNvPr id="12" name="ZoneTexte 11">
            <a:extLst>
              <a:ext uri="{FF2B5EF4-FFF2-40B4-BE49-F238E27FC236}">
                <a16:creationId xmlns:a16="http://schemas.microsoft.com/office/drawing/2014/main" id="{55106729-1461-FF13-3919-2E6A9C388ACC}"/>
              </a:ext>
            </a:extLst>
          </p:cNvPr>
          <p:cNvSpPr txBox="1"/>
          <p:nvPr/>
        </p:nvSpPr>
        <p:spPr>
          <a:xfrm>
            <a:off x="3888606" y="1656791"/>
            <a:ext cx="6441705" cy="461665"/>
          </a:xfrm>
          <a:prstGeom prst="rect">
            <a:avLst/>
          </a:prstGeom>
          <a:noFill/>
        </p:spPr>
        <p:txBody>
          <a:bodyPr wrap="square">
            <a:spAutoFit/>
          </a:bodyPr>
          <a:lstStyle/>
          <a:p>
            <a:pPr algn="just" rtl="0">
              <a:buNone/>
            </a:pPr>
            <a:r>
              <a:rPr lang="fr-FR" sz="2400" b="1" i="1" dirty="0">
                <a:solidFill>
                  <a:srgbClr val="000000"/>
                </a:solidFill>
                <a:effectLst/>
                <a:latin typeface="Times New Roman, serif"/>
              </a:rPr>
              <a:t>La tentation du pouvoir – le prix de la liberté</a:t>
            </a:r>
            <a:endParaRPr lang="fr-FR" sz="2400" b="1" dirty="0">
              <a:solidFill>
                <a:srgbClr val="000000"/>
              </a:solidFill>
              <a:effectLst/>
              <a:latin typeface="Times New Roman" panose="02020603050405020304" pitchFamily="18" charset="0"/>
            </a:endParaRPr>
          </a:p>
        </p:txBody>
      </p:sp>
      <p:sp>
        <p:nvSpPr>
          <p:cNvPr id="14" name="ZoneTexte 13">
            <a:extLst>
              <a:ext uri="{FF2B5EF4-FFF2-40B4-BE49-F238E27FC236}">
                <a16:creationId xmlns:a16="http://schemas.microsoft.com/office/drawing/2014/main" id="{AFCADEA2-BC31-2A1E-0F47-FA1E6A99B795}"/>
              </a:ext>
            </a:extLst>
          </p:cNvPr>
          <p:cNvSpPr txBox="1"/>
          <p:nvPr/>
        </p:nvSpPr>
        <p:spPr>
          <a:xfrm>
            <a:off x="3955840" y="2845378"/>
            <a:ext cx="5517681" cy="461665"/>
          </a:xfrm>
          <a:prstGeom prst="rect">
            <a:avLst/>
          </a:prstGeom>
          <a:noFill/>
        </p:spPr>
        <p:txBody>
          <a:bodyPr wrap="square">
            <a:spAutoFit/>
          </a:bodyPr>
          <a:lstStyle/>
          <a:p>
            <a:pPr algn="just" rtl="0">
              <a:buNone/>
            </a:pPr>
            <a:r>
              <a:rPr lang="fr-FR" sz="2400" b="1" i="1" dirty="0">
                <a:solidFill>
                  <a:srgbClr val="000000"/>
                </a:solidFill>
                <a:effectLst/>
                <a:latin typeface="Times New Roman, serif"/>
              </a:rPr>
              <a:t>La figure du Christ, prêtre, prophète et roi</a:t>
            </a:r>
            <a:endParaRPr lang="fr-FR" sz="2400" b="0" dirty="0">
              <a:solidFill>
                <a:srgbClr val="000000"/>
              </a:solidFill>
              <a:effectLst/>
              <a:latin typeface="Times New Roman" panose="02020603050405020304" pitchFamily="18" charset="0"/>
            </a:endParaRPr>
          </a:p>
        </p:txBody>
      </p:sp>
      <p:sp>
        <p:nvSpPr>
          <p:cNvPr id="16" name="ZoneTexte 15">
            <a:extLst>
              <a:ext uri="{FF2B5EF4-FFF2-40B4-BE49-F238E27FC236}">
                <a16:creationId xmlns:a16="http://schemas.microsoft.com/office/drawing/2014/main" id="{7082901D-DF1F-EA04-9481-AADC1A1A721B}"/>
              </a:ext>
            </a:extLst>
          </p:cNvPr>
          <p:cNvSpPr txBox="1"/>
          <p:nvPr/>
        </p:nvSpPr>
        <p:spPr>
          <a:xfrm>
            <a:off x="3753711" y="4171522"/>
            <a:ext cx="907181" cy="369332"/>
          </a:xfrm>
          <a:prstGeom prst="rect">
            <a:avLst/>
          </a:prstGeom>
          <a:noFill/>
        </p:spPr>
        <p:txBody>
          <a:bodyPr wrap="square">
            <a:spAutoFit/>
          </a:bodyPr>
          <a:lstStyle/>
          <a:p>
            <a:pPr algn="just" rtl="0">
              <a:buNone/>
            </a:pPr>
            <a:r>
              <a:rPr lang="fr-FR" sz="1800" dirty="0" err="1">
                <a:solidFill>
                  <a:srgbClr val="000000"/>
                </a:solidFill>
                <a:effectLst/>
                <a:latin typeface="Times New Roman" panose="02020603050405020304" pitchFamily="18" charset="0"/>
              </a:rPr>
              <a:t>Frodon</a:t>
            </a:r>
            <a:endParaRPr lang="fr-FR" sz="1800" dirty="0">
              <a:solidFill>
                <a:srgbClr val="000000"/>
              </a:solidFill>
              <a:effectLst/>
              <a:latin typeface="Times New Roman" panose="02020603050405020304" pitchFamily="18" charset="0"/>
            </a:endParaRPr>
          </a:p>
        </p:txBody>
      </p:sp>
      <p:sp>
        <p:nvSpPr>
          <p:cNvPr id="17" name="ZoneTexte 16">
            <a:extLst>
              <a:ext uri="{FF2B5EF4-FFF2-40B4-BE49-F238E27FC236}">
                <a16:creationId xmlns:a16="http://schemas.microsoft.com/office/drawing/2014/main" id="{9C5AE580-627D-69F7-512A-76D8FD9D8891}"/>
              </a:ext>
            </a:extLst>
          </p:cNvPr>
          <p:cNvSpPr txBox="1"/>
          <p:nvPr/>
        </p:nvSpPr>
        <p:spPr>
          <a:xfrm>
            <a:off x="8927689" y="4111559"/>
            <a:ext cx="1091665" cy="369332"/>
          </a:xfrm>
          <a:prstGeom prst="rect">
            <a:avLst/>
          </a:prstGeom>
          <a:noFill/>
        </p:spPr>
        <p:txBody>
          <a:bodyPr wrap="square">
            <a:spAutoFit/>
          </a:bodyPr>
          <a:lstStyle/>
          <a:p>
            <a:pPr algn="just" rtl="0">
              <a:buNone/>
            </a:pPr>
            <a:r>
              <a:rPr lang="fr-FR" sz="1800" dirty="0">
                <a:solidFill>
                  <a:srgbClr val="000000"/>
                </a:solidFill>
                <a:effectLst/>
                <a:latin typeface="Times New Roman" panose="02020603050405020304" pitchFamily="18" charset="0"/>
              </a:rPr>
              <a:t>Aragorn</a:t>
            </a:r>
          </a:p>
        </p:txBody>
      </p:sp>
      <p:sp>
        <p:nvSpPr>
          <p:cNvPr id="18" name="ZoneTexte 17">
            <a:extLst>
              <a:ext uri="{FF2B5EF4-FFF2-40B4-BE49-F238E27FC236}">
                <a16:creationId xmlns:a16="http://schemas.microsoft.com/office/drawing/2014/main" id="{022766C1-5FB3-5740-77F4-9384B0DAD9E2}"/>
              </a:ext>
            </a:extLst>
          </p:cNvPr>
          <p:cNvSpPr txBox="1"/>
          <p:nvPr/>
        </p:nvSpPr>
        <p:spPr>
          <a:xfrm>
            <a:off x="6314834" y="4171522"/>
            <a:ext cx="1028296" cy="369332"/>
          </a:xfrm>
          <a:prstGeom prst="rect">
            <a:avLst/>
          </a:prstGeom>
          <a:noFill/>
        </p:spPr>
        <p:txBody>
          <a:bodyPr wrap="square">
            <a:spAutoFit/>
          </a:bodyPr>
          <a:lstStyle/>
          <a:p>
            <a:pPr algn="just" rtl="0">
              <a:buNone/>
            </a:pPr>
            <a:r>
              <a:rPr lang="fr-FR" sz="1800" dirty="0">
                <a:solidFill>
                  <a:srgbClr val="000000"/>
                </a:solidFill>
                <a:effectLst/>
                <a:latin typeface="Times New Roman" panose="02020603050405020304" pitchFamily="18" charset="0"/>
              </a:rPr>
              <a:t>Gandalf</a:t>
            </a:r>
          </a:p>
        </p:txBody>
      </p:sp>
      <p:pic>
        <p:nvPicPr>
          <p:cNvPr id="20" name="Image 19">
            <a:extLst>
              <a:ext uri="{FF2B5EF4-FFF2-40B4-BE49-F238E27FC236}">
                <a16:creationId xmlns:a16="http://schemas.microsoft.com/office/drawing/2014/main" id="{742F6921-09BE-CC01-D906-58568936F2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42735" y="4702123"/>
            <a:ext cx="1929132" cy="2643321"/>
          </a:xfrm>
          <a:prstGeom prst="rect">
            <a:avLst/>
          </a:prstGeom>
        </p:spPr>
      </p:pic>
      <p:pic>
        <p:nvPicPr>
          <p:cNvPr id="24" name="Image 23">
            <a:extLst>
              <a:ext uri="{FF2B5EF4-FFF2-40B4-BE49-F238E27FC236}">
                <a16:creationId xmlns:a16="http://schemas.microsoft.com/office/drawing/2014/main" id="{86089CC9-E28E-CB41-3E2B-23597784509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11011" y="4702124"/>
            <a:ext cx="3505731" cy="2643321"/>
          </a:xfrm>
          <a:prstGeom prst="rect">
            <a:avLst/>
          </a:prstGeom>
        </p:spPr>
      </p:pic>
      <p:pic>
        <p:nvPicPr>
          <p:cNvPr id="26" name="Image 25">
            <a:extLst>
              <a:ext uri="{FF2B5EF4-FFF2-40B4-BE49-F238E27FC236}">
                <a16:creationId xmlns:a16="http://schemas.microsoft.com/office/drawing/2014/main" id="{86FF8324-377D-0AB7-B2CD-44A923BEC52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55886" y="4702122"/>
            <a:ext cx="1590620" cy="2643321"/>
          </a:xfrm>
          <a:prstGeom prst="rect">
            <a:avLst/>
          </a:prstGeom>
        </p:spPr>
      </p:pic>
    </p:spTree>
    <p:extLst>
      <p:ext uri="{BB962C8B-B14F-4D97-AF65-F5344CB8AC3E}">
        <p14:creationId xmlns:p14="http://schemas.microsoft.com/office/powerpoint/2010/main" val="2825329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2" grpId="0"/>
      <p:bldP spid="14" grpId="0"/>
      <p:bldP spid="16" grpId="0"/>
      <p:bldP spid="17"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name="page1">
    <p:bg>
      <p:bgPr>
        <a:gradFill>
          <a:gsLst>
            <a:gs pos="59000">
              <a:srgbClr val="FFFF99">
                <a:lumMod val="90000"/>
                <a:lumOff val="10000"/>
              </a:srgbClr>
            </a:gs>
            <a:gs pos="0">
              <a:schemeClr val="accent4">
                <a:lumMod val="60000"/>
                <a:lumOff val="40000"/>
              </a:schemeClr>
            </a:gs>
            <a:gs pos="100000">
              <a:schemeClr val="accent6">
                <a:lumMod val="60000"/>
                <a:lumOff val="40000"/>
              </a:schemeClr>
            </a:gs>
          </a:gsLst>
          <a:path path="circle">
            <a:fillToRect l="100000" t="100000"/>
          </a:path>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49DB37-7316-EACB-E05E-5BB2A28C0601}"/>
              </a:ext>
            </a:extLst>
          </p:cNvPr>
          <p:cNvSpPr txBox="1">
            <a:spLocks noGrp="1"/>
          </p:cNvSpPr>
          <p:nvPr>
            <p:ph type="title" idx="4294967295"/>
          </p:nvPr>
        </p:nvSpPr>
        <p:spPr>
          <a:xfrm>
            <a:off x="5651770" y="89215"/>
            <a:ext cx="4890847" cy="2172903"/>
          </a:xfrm>
        </p:spPr>
        <p:txBody>
          <a:bodyPr vert="horz" wrap="square">
            <a:spAutoFit/>
          </a:bodyPr>
          <a:lstStyle/>
          <a:p>
            <a:pPr lvl="0"/>
            <a:r>
              <a:rPr lang="fr-FR" dirty="0"/>
              <a:t>Soirées autour de la Foi</a:t>
            </a:r>
            <a:br>
              <a:rPr lang="fr-FR" sz="2000" dirty="0"/>
            </a:br>
            <a:r>
              <a:rPr lang="fr-FR" sz="2400" dirty="0"/>
              <a:t>Vendredi 15 mai 2026</a:t>
            </a:r>
          </a:p>
        </p:txBody>
      </p:sp>
      <p:sp>
        <p:nvSpPr>
          <p:cNvPr id="3" name="ZoneTexte 2">
            <a:extLst>
              <a:ext uri="{FF2B5EF4-FFF2-40B4-BE49-F238E27FC236}">
                <a16:creationId xmlns:a16="http://schemas.microsoft.com/office/drawing/2014/main" id="{7427F91F-DB87-F664-8478-9A5DBDD2727E}"/>
              </a:ext>
            </a:extLst>
          </p:cNvPr>
          <p:cNvSpPr txBox="1"/>
          <p:nvPr/>
        </p:nvSpPr>
        <p:spPr>
          <a:xfrm>
            <a:off x="6256124" y="3444343"/>
            <a:ext cx="3939702" cy="3416320"/>
          </a:xfrm>
          <a:prstGeom prst="rect">
            <a:avLst/>
          </a:prstGeom>
          <a:noFill/>
        </p:spPr>
        <p:txBody>
          <a:bodyPr wrap="square" rtlCol="0">
            <a:spAutoFit/>
          </a:bodyPr>
          <a:lstStyle/>
          <a:p>
            <a:pPr algn="ctr"/>
            <a:r>
              <a:rPr lang="fr-FR" sz="3600" dirty="0">
                <a:latin typeface="Arial Rounded MT Bold" panose="020F0704030504030204" pitchFamily="34" charset="0"/>
                <a:cs typeface="Times New Roman" panose="02020603050405020304" pitchFamily="18" charset="0"/>
              </a:rPr>
              <a:t>J.R.R. TOLKIEN </a:t>
            </a:r>
          </a:p>
          <a:p>
            <a:pPr algn="ctr"/>
            <a:endParaRPr lang="fr-FR" sz="3600" dirty="0">
              <a:latin typeface="Arial Rounded MT Bold" panose="020F0704030504030204" pitchFamily="34" charset="0"/>
              <a:cs typeface="Times New Roman" panose="02020603050405020304" pitchFamily="18" charset="0"/>
            </a:endParaRPr>
          </a:p>
          <a:p>
            <a:pPr algn="ctr"/>
            <a:r>
              <a:rPr lang="fr-FR" sz="3600" dirty="0">
                <a:latin typeface="Arial Rounded MT Bold" panose="020F0704030504030204" pitchFamily="34" charset="0"/>
                <a:cs typeface="Times New Roman" panose="02020603050405020304" pitchFamily="18" charset="0"/>
              </a:rPr>
              <a:t>et </a:t>
            </a:r>
          </a:p>
          <a:p>
            <a:pPr algn="ctr"/>
            <a:endParaRPr lang="fr-FR" sz="3600" dirty="0">
              <a:latin typeface="Arial Rounded MT Bold" panose="020F0704030504030204" pitchFamily="34" charset="0"/>
              <a:cs typeface="Times New Roman" panose="02020603050405020304" pitchFamily="18" charset="0"/>
            </a:endParaRPr>
          </a:p>
          <a:p>
            <a:pPr algn="ctr"/>
            <a:r>
              <a:rPr lang="fr-FR" sz="3600" dirty="0">
                <a:latin typeface="Arial Rounded MT Bold" panose="020F0704030504030204" pitchFamily="34" charset="0"/>
                <a:cs typeface="Times New Roman" panose="02020603050405020304" pitchFamily="18" charset="0"/>
              </a:rPr>
              <a:t>le Seigneur des Anneaux</a:t>
            </a:r>
          </a:p>
        </p:txBody>
      </p:sp>
      <p:pic>
        <p:nvPicPr>
          <p:cNvPr id="6" name="Image 5">
            <a:extLst>
              <a:ext uri="{FF2B5EF4-FFF2-40B4-BE49-F238E27FC236}">
                <a16:creationId xmlns:a16="http://schemas.microsoft.com/office/drawing/2014/main" id="{4C5C7DE6-95AE-CCCB-E8E8-6FBD457607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196" y="286992"/>
            <a:ext cx="5395570" cy="6983329"/>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59000">
              <a:srgbClr val="FFFF99">
                <a:lumMod val="90000"/>
                <a:lumOff val="10000"/>
              </a:srgbClr>
            </a:gs>
            <a:gs pos="0">
              <a:schemeClr val="accent4">
                <a:lumMod val="60000"/>
                <a:lumOff val="40000"/>
              </a:schemeClr>
            </a:gs>
            <a:gs pos="100000">
              <a:schemeClr val="accent6">
                <a:lumMod val="60000"/>
                <a:lumOff val="40000"/>
              </a:schemeClr>
            </a:gs>
          </a:gsLst>
          <a:path path="circle">
            <a:fillToRect l="100000" t="100000"/>
          </a:path>
        </a:gradFill>
        <a:effectLst/>
      </p:bgPr>
    </p:bg>
    <p:spTree>
      <p:nvGrpSpPr>
        <p:cNvPr id="1" name="">
          <a:extLst>
            <a:ext uri="{FF2B5EF4-FFF2-40B4-BE49-F238E27FC236}">
              <a16:creationId xmlns:a16="http://schemas.microsoft.com/office/drawing/2014/main" id="{CC61BE64-D310-CDEE-3422-26ECC65672A3}"/>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1103BA4C-BC6A-01B0-8DC8-43C369843A7D}"/>
              </a:ext>
            </a:extLst>
          </p:cNvPr>
          <p:cNvSpPr txBox="1"/>
          <p:nvPr/>
        </p:nvSpPr>
        <p:spPr>
          <a:xfrm>
            <a:off x="295976" y="230289"/>
            <a:ext cx="9916428" cy="646331"/>
          </a:xfrm>
          <a:prstGeom prst="rect">
            <a:avLst/>
          </a:prstGeom>
          <a:noFill/>
        </p:spPr>
        <p:txBody>
          <a:bodyPr wrap="square">
            <a:spAutoFit/>
          </a:bodyPr>
          <a:lstStyle/>
          <a:p>
            <a:pPr algn="just" rtl="0">
              <a:buNone/>
            </a:pPr>
            <a:r>
              <a:rPr lang="fr-FR" sz="2400" b="1" i="1" dirty="0">
                <a:solidFill>
                  <a:srgbClr val="000000"/>
                </a:solidFill>
                <a:effectLst/>
                <a:latin typeface="Times New Roman" panose="02020603050405020304" pitchFamily="18" charset="0"/>
              </a:rPr>
              <a:t>"Ce qui est faible dans le monde, Dieu l’a choisi pour confondre les forts"</a:t>
            </a:r>
            <a:r>
              <a:rPr lang="fr-FR" sz="2000" b="1" dirty="0">
                <a:solidFill>
                  <a:srgbClr val="000000"/>
                </a:solidFill>
                <a:effectLst/>
                <a:latin typeface="Times New Roman" panose="02020603050405020304" pitchFamily="18" charset="0"/>
              </a:rPr>
              <a:t> </a:t>
            </a:r>
          </a:p>
          <a:p>
            <a:pPr algn="r" rtl="0">
              <a:buNone/>
            </a:pPr>
            <a:r>
              <a:rPr lang="fr-FR" sz="1200" b="0" dirty="0">
                <a:solidFill>
                  <a:srgbClr val="000000"/>
                </a:solidFill>
                <a:effectLst/>
                <a:latin typeface="Times New Roman" panose="02020603050405020304" pitchFamily="18" charset="0"/>
              </a:rPr>
              <a:t>(1 Co 1, 27)</a:t>
            </a:r>
            <a:endParaRPr lang="fr-FR" sz="1400" b="0" dirty="0">
              <a:solidFill>
                <a:srgbClr val="000000"/>
              </a:solidFill>
              <a:effectLst/>
              <a:latin typeface="Times New Roman" panose="02020603050405020304" pitchFamily="18" charset="0"/>
            </a:endParaRPr>
          </a:p>
        </p:txBody>
      </p:sp>
      <p:pic>
        <p:nvPicPr>
          <p:cNvPr id="5" name="Image 4">
            <a:extLst>
              <a:ext uri="{FF2B5EF4-FFF2-40B4-BE49-F238E27FC236}">
                <a16:creationId xmlns:a16="http://schemas.microsoft.com/office/drawing/2014/main" id="{92D0B585-B09B-87E6-D40B-8FAD412FC5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7119" y="883036"/>
            <a:ext cx="6862738" cy="3101958"/>
          </a:xfrm>
          <a:prstGeom prst="rect">
            <a:avLst/>
          </a:prstGeom>
        </p:spPr>
      </p:pic>
      <p:sp>
        <p:nvSpPr>
          <p:cNvPr id="7" name="ZoneTexte 6">
            <a:extLst>
              <a:ext uri="{FF2B5EF4-FFF2-40B4-BE49-F238E27FC236}">
                <a16:creationId xmlns:a16="http://schemas.microsoft.com/office/drawing/2014/main" id="{2D53E80C-C48C-C966-DA5A-252652F7A665}"/>
              </a:ext>
            </a:extLst>
          </p:cNvPr>
          <p:cNvSpPr txBox="1"/>
          <p:nvPr/>
        </p:nvSpPr>
        <p:spPr>
          <a:xfrm>
            <a:off x="2858655" y="4593087"/>
            <a:ext cx="3046394" cy="830997"/>
          </a:xfrm>
          <a:prstGeom prst="rect">
            <a:avLst/>
          </a:prstGeom>
          <a:noFill/>
        </p:spPr>
        <p:txBody>
          <a:bodyPr wrap="square">
            <a:spAutoFit/>
          </a:bodyPr>
          <a:lstStyle/>
          <a:p>
            <a:pPr algn="ctr" rtl="0">
              <a:buNone/>
            </a:pPr>
            <a:r>
              <a:rPr lang="fr-FR" sz="2400" b="1" i="1" dirty="0">
                <a:solidFill>
                  <a:srgbClr val="000000"/>
                </a:solidFill>
                <a:effectLst/>
                <a:latin typeface="Times New Roman, serif"/>
              </a:rPr>
              <a:t>Providence, </a:t>
            </a:r>
          </a:p>
          <a:p>
            <a:pPr algn="ctr" rtl="0">
              <a:buNone/>
            </a:pPr>
            <a:r>
              <a:rPr lang="fr-FR" sz="2400" b="1" i="1" dirty="0">
                <a:solidFill>
                  <a:srgbClr val="000000"/>
                </a:solidFill>
                <a:effectLst/>
                <a:latin typeface="Times New Roman, serif"/>
              </a:rPr>
              <a:t>Pitié et Miséricorde</a:t>
            </a:r>
            <a:endParaRPr lang="fr-FR" sz="2800" b="1" dirty="0">
              <a:solidFill>
                <a:srgbClr val="000000"/>
              </a:solidFill>
              <a:effectLst/>
              <a:latin typeface="Arial" panose="020B0604020202020204" pitchFamily="34" charset="0"/>
            </a:endParaRPr>
          </a:p>
        </p:txBody>
      </p:sp>
      <p:pic>
        <p:nvPicPr>
          <p:cNvPr id="9" name="Image 8">
            <a:extLst>
              <a:ext uri="{FF2B5EF4-FFF2-40B4-BE49-F238E27FC236}">
                <a16:creationId xmlns:a16="http://schemas.microsoft.com/office/drawing/2014/main" id="{657D7607-B0FB-AF48-D56A-2D796D71B309}"/>
              </a:ext>
            </a:extLst>
          </p:cNvPr>
          <p:cNvPicPr>
            <a:picLocks noChangeAspect="1"/>
          </p:cNvPicPr>
          <p:nvPr/>
        </p:nvPicPr>
        <p:blipFill>
          <a:blip r:embed="rId4">
            <a:extLst>
              <a:ext uri="{28A0092B-C50C-407E-A947-70E740481C1C}">
                <a14:useLocalDpi xmlns:a14="http://schemas.microsoft.com/office/drawing/2010/main" val="0"/>
              </a:ext>
            </a:extLst>
          </a:blip>
          <a:srcRect t="11244" b="13937"/>
          <a:stretch>
            <a:fillRect/>
          </a:stretch>
        </p:blipFill>
        <p:spPr>
          <a:xfrm>
            <a:off x="256498" y="4594277"/>
            <a:ext cx="2428950" cy="2725948"/>
          </a:xfrm>
          <a:prstGeom prst="rect">
            <a:avLst/>
          </a:prstGeom>
        </p:spPr>
      </p:pic>
      <p:pic>
        <p:nvPicPr>
          <p:cNvPr id="11" name="Image 10">
            <a:extLst>
              <a:ext uri="{FF2B5EF4-FFF2-40B4-BE49-F238E27FC236}">
                <a16:creationId xmlns:a16="http://schemas.microsoft.com/office/drawing/2014/main" id="{4885ED2F-372E-16A4-E100-3D5463F5C8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78256" y="4593087"/>
            <a:ext cx="4357059" cy="2727138"/>
          </a:xfrm>
          <a:prstGeom prst="rect">
            <a:avLst/>
          </a:prstGeom>
        </p:spPr>
      </p:pic>
      <p:sp>
        <p:nvSpPr>
          <p:cNvPr id="4" name="ZoneTexte 3">
            <a:extLst>
              <a:ext uri="{FF2B5EF4-FFF2-40B4-BE49-F238E27FC236}">
                <a16:creationId xmlns:a16="http://schemas.microsoft.com/office/drawing/2014/main" id="{849DACA8-82B4-A4E1-3B64-C5AA60D7A983}"/>
              </a:ext>
            </a:extLst>
          </p:cNvPr>
          <p:cNvSpPr txBox="1"/>
          <p:nvPr/>
        </p:nvSpPr>
        <p:spPr>
          <a:xfrm>
            <a:off x="2858655" y="5712453"/>
            <a:ext cx="2922958" cy="861774"/>
          </a:xfrm>
          <a:prstGeom prst="rect">
            <a:avLst/>
          </a:prstGeom>
          <a:noFill/>
        </p:spPr>
        <p:txBody>
          <a:bodyPr wrap="square">
            <a:spAutoFit/>
          </a:bodyPr>
          <a:lstStyle/>
          <a:p>
            <a:pPr algn="ctr" rtl="0">
              <a:buNone/>
            </a:pPr>
            <a:r>
              <a:rPr lang="fr-FR" sz="1800" b="0" dirty="0">
                <a:solidFill>
                  <a:srgbClr val="000000"/>
                </a:solidFill>
                <a:effectLst/>
                <a:latin typeface="Times New Roman" panose="02020603050405020304" pitchFamily="18" charset="0"/>
              </a:rPr>
              <a:t>« Espérant contre toute espérance, il a cru... »</a:t>
            </a:r>
          </a:p>
          <a:p>
            <a:pPr algn="r"/>
            <a:r>
              <a:rPr lang="fr-FR" sz="1400" dirty="0" err="1">
                <a:solidFill>
                  <a:srgbClr val="000000"/>
                </a:solidFill>
                <a:latin typeface="Times New Roman" panose="02020603050405020304" pitchFamily="18" charset="0"/>
              </a:rPr>
              <a:t>Rm</a:t>
            </a:r>
            <a:r>
              <a:rPr lang="fr-FR" sz="1400" dirty="0">
                <a:solidFill>
                  <a:srgbClr val="000000"/>
                </a:solidFill>
                <a:latin typeface="Times New Roman" panose="02020603050405020304" pitchFamily="18" charset="0"/>
              </a:rPr>
              <a:t> 4,18</a:t>
            </a:r>
            <a:endParaRPr lang="fr-FR" sz="1800" b="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4042937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59000">
              <a:srgbClr val="FFFF99">
                <a:lumMod val="90000"/>
                <a:lumOff val="10000"/>
              </a:srgbClr>
            </a:gs>
            <a:gs pos="0">
              <a:schemeClr val="accent4">
                <a:lumMod val="60000"/>
                <a:lumOff val="40000"/>
              </a:schemeClr>
            </a:gs>
            <a:gs pos="100000">
              <a:schemeClr val="accent6">
                <a:lumMod val="60000"/>
                <a:lumOff val="40000"/>
              </a:schemeClr>
            </a:gs>
          </a:gsLst>
          <a:path path="circle">
            <a:fillToRect l="100000" t="100000"/>
          </a:path>
        </a:gradFill>
        <a:effectLst/>
      </p:bgPr>
    </p:bg>
    <p:spTree>
      <p:nvGrpSpPr>
        <p:cNvPr id="1" name="">
          <a:extLst>
            <a:ext uri="{FF2B5EF4-FFF2-40B4-BE49-F238E27FC236}">
              <a16:creationId xmlns:a16="http://schemas.microsoft.com/office/drawing/2014/main" id="{88F5CFF5-E6FD-2610-D0C0-CEE993B763F9}"/>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4FAC290A-8E22-6B9A-B856-CD068D58FE95}"/>
              </a:ext>
            </a:extLst>
          </p:cNvPr>
          <p:cNvSpPr txBox="1"/>
          <p:nvPr/>
        </p:nvSpPr>
        <p:spPr>
          <a:xfrm>
            <a:off x="654517" y="262909"/>
            <a:ext cx="9384631" cy="1015663"/>
          </a:xfrm>
          <a:prstGeom prst="rect">
            <a:avLst/>
          </a:prstGeom>
          <a:noFill/>
        </p:spPr>
        <p:txBody>
          <a:bodyPr wrap="square">
            <a:spAutoFit/>
          </a:bodyPr>
          <a:lstStyle/>
          <a:p>
            <a:pPr algn="ctr" rtl="0">
              <a:buNone/>
            </a:pPr>
            <a:r>
              <a:rPr lang="fr-FR" sz="3200" b="1" i="0" dirty="0">
                <a:effectLst/>
                <a:latin typeface="Times New Roman, serif"/>
              </a:rPr>
              <a:t>Epilogue</a:t>
            </a:r>
          </a:p>
          <a:p>
            <a:pPr algn="ctr" rtl="0">
              <a:buNone/>
            </a:pPr>
            <a:r>
              <a:rPr lang="fr-FR" sz="2800" b="1" i="1" dirty="0">
                <a:effectLst/>
                <a:latin typeface="Times New Roman, serif"/>
              </a:rPr>
              <a:t>Un chemin peut s’ouvrir vers la foi</a:t>
            </a:r>
            <a:endParaRPr lang="fr-FR" sz="3200" b="1" i="1" dirty="0">
              <a:effectLst/>
              <a:latin typeface="Times New Roman, serif"/>
            </a:endParaRPr>
          </a:p>
        </p:txBody>
      </p:sp>
      <p:sp>
        <p:nvSpPr>
          <p:cNvPr id="4" name="ZoneTexte 3">
            <a:extLst>
              <a:ext uri="{FF2B5EF4-FFF2-40B4-BE49-F238E27FC236}">
                <a16:creationId xmlns:a16="http://schemas.microsoft.com/office/drawing/2014/main" id="{BABBD64A-BFD9-8E8E-A067-33B88D25FBE5}"/>
              </a:ext>
            </a:extLst>
          </p:cNvPr>
          <p:cNvSpPr txBox="1"/>
          <p:nvPr/>
        </p:nvSpPr>
        <p:spPr>
          <a:xfrm>
            <a:off x="517358" y="1630218"/>
            <a:ext cx="9723922" cy="1200329"/>
          </a:xfrm>
          <a:prstGeom prst="rect">
            <a:avLst/>
          </a:prstGeom>
          <a:noFill/>
        </p:spPr>
        <p:txBody>
          <a:bodyPr wrap="square">
            <a:spAutoFit/>
          </a:bodyPr>
          <a:lstStyle/>
          <a:p>
            <a:pPr algn="just" rtl="0">
              <a:buNone/>
            </a:pPr>
            <a:r>
              <a:rPr lang="fr-FR" sz="1800" b="0" i="0" dirty="0">
                <a:solidFill>
                  <a:srgbClr val="000000"/>
                </a:solidFill>
                <a:effectLst/>
                <a:latin typeface="Times New Roman, serif"/>
              </a:rPr>
              <a:t>« L'œuvre laisse un sentiment de compatibilité totale avec la théologie chrétienne et catholique, de manière frappante dans certains détails, mais surtout dans l'ordre de la Grâce : cette lumière positive qui brille d'un arrière-plan lointain, mais à travers tout le récit. »</a:t>
            </a:r>
            <a:endParaRPr lang="fr-FR" sz="1800" b="0" i="0" dirty="0">
              <a:solidFill>
                <a:srgbClr val="000000"/>
              </a:solidFill>
              <a:effectLst/>
              <a:latin typeface="Times New Roman" panose="02020603050405020304" pitchFamily="18" charset="0"/>
            </a:endParaRPr>
          </a:p>
          <a:p>
            <a:pPr algn="r" rtl="0">
              <a:buNone/>
            </a:pPr>
            <a:r>
              <a:rPr lang="fr-FR" sz="1800" b="0" i="0" dirty="0">
                <a:solidFill>
                  <a:srgbClr val="000000"/>
                </a:solidFill>
                <a:effectLst/>
                <a:latin typeface="Times New Roman, serif"/>
              </a:rPr>
              <a:t>P. Robert Murray</a:t>
            </a:r>
            <a:endParaRPr lang="fr-FR" sz="1800" b="0" i="0" dirty="0">
              <a:solidFill>
                <a:srgbClr val="000000"/>
              </a:solidFill>
              <a:effectLst/>
              <a:latin typeface="Times New Roman" panose="02020603050405020304" pitchFamily="18" charset="0"/>
            </a:endParaRPr>
          </a:p>
        </p:txBody>
      </p:sp>
      <p:sp>
        <p:nvSpPr>
          <p:cNvPr id="6" name="ZoneTexte 5">
            <a:extLst>
              <a:ext uri="{FF2B5EF4-FFF2-40B4-BE49-F238E27FC236}">
                <a16:creationId xmlns:a16="http://schemas.microsoft.com/office/drawing/2014/main" id="{005A3820-7C7D-39DB-D3CE-D24AB90A1E49}"/>
              </a:ext>
            </a:extLst>
          </p:cNvPr>
          <p:cNvSpPr txBox="1"/>
          <p:nvPr/>
        </p:nvSpPr>
        <p:spPr>
          <a:xfrm>
            <a:off x="2983832" y="3777317"/>
            <a:ext cx="6785810" cy="646331"/>
          </a:xfrm>
          <a:prstGeom prst="rect">
            <a:avLst/>
          </a:prstGeom>
          <a:noFill/>
        </p:spPr>
        <p:txBody>
          <a:bodyPr wrap="square">
            <a:spAutoFit/>
          </a:bodyPr>
          <a:lstStyle/>
          <a:p>
            <a:pPr algn="ctr" rtl="0">
              <a:buNone/>
            </a:pPr>
            <a:r>
              <a:rPr lang="fr-FR" sz="1800" b="0" dirty="0">
                <a:solidFill>
                  <a:srgbClr val="000000"/>
                </a:solidFill>
                <a:effectLst/>
                <a:latin typeface="Times New Roman, serif"/>
              </a:rPr>
              <a:t>« Notre cœur est sans repos tant qu'il ne repose en Toi. »</a:t>
            </a:r>
          </a:p>
          <a:p>
            <a:pPr algn="r" rtl="0">
              <a:buNone/>
            </a:pPr>
            <a:r>
              <a:rPr lang="fr-FR" dirty="0">
                <a:solidFill>
                  <a:srgbClr val="000000"/>
                </a:solidFill>
                <a:latin typeface="Times New Roman, serif"/>
              </a:rPr>
              <a:t>St Augustin</a:t>
            </a:r>
            <a:endParaRPr lang="fr-FR" sz="1800" b="0" dirty="0">
              <a:solidFill>
                <a:srgbClr val="000000"/>
              </a:solidFill>
              <a:effectLst/>
              <a:latin typeface="Arial" panose="020B0604020202020204" pitchFamily="34" charset="0"/>
            </a:endParaRPr>
          </a:p>
        </p:txBody>
      </p:sp>
      <p:sp>
        <p:nvSpPr>
          <p:cNvPr id="8" name="ZoneTexte 7">
            <a:extLst>
              <a:ext uri="{FF2B5EF4-FFF2-40B4-BE49-F238E27FC236}">
                <a16:creationId xmlns:a16="http://schemas.microsoft.com/office/drawing/2014/main" id="{B824F815-33FB-234F-5AA1-C8155D185849}"/>
              </a:ext>
            </a:extLst>
          </p:cNvPr>
          <p:cNvSpPr txBox="1"/>
          <p:nvPr/>
        </p:nvSpPr>
        <p:spPr>
          <a:xfrm>
            <a:off x="1018423" y="3502839"/>
            <a:ext cx="5346832" cy="369332"/>
          </a:xfrm>
          <a:prstGeom prst="rect">
            <a:avLst/>
          </a:prstGeom>
          <a:noFill/>
        </p:spPr>
        <p:txBody>
          <a:bodyPr wrap="square">
            <a:spAutoFit/>
          </a:bodyPr>
          <a:lstStyle/>
          <a:p>
            <a:pPr algn="just" rtl="0">
              <a:buNone/>
            </a:pPr>
            <a:r>
              <a:rPr lang="fr-FR" sz="1800" b="0" i="1" dirty="0">
                <a:solidFill>
                  <a:srgbClr val="000000"/>
                </a:solidFill>
                <a:effectLst/>
                <a:latin typeface="Times New Roman, serif"/>
              </a:rPr>
              <a:t>désir de pays lointains…</a:t>
            </a:r>
            <a:endParaRPr lang="fr-FR" sz="1800" b="0" i="1" dirty="0">
              <a:solidFill>
                <a:srgbClr val="000000"/>
              </a:solidFill>
              <a:effectLst/>
              <a:latin typeface="Arial" panose="020B0604020202020204" pitchFamily="34" charset="0"/>
            </a:endParaRPr>
          </a:p>
        </p:txBody>
      </p:sp>
      <p:sp>
        <p:nvSpPr>
          <p:cNvPr id="10" name="ZoneTexte 9">
            <a:extLst>
              <a:ext uri="{FF2B5EF4-FFF2-40B4-BE49-F238E27FC236}">
                <a16:creationId xmlns:a16="http://schemas.microsoft.com/office/drawing/2014/main" id="{D798E1B5-8D79-4E4E-D2CF-D55DE04EE1E0}"/>
              </a:ext>
            </a:extLst>
          </p:cNvPr>
          <p:cNvSpPr txBox="1"/>
          <p:nvPr/>
        </p:nvSpPr>
        <p:spPr>
          <a:xfrm>
            <a:off x="517358" y="5329292"/>
            <a:ext cx="9723922" cy="1200329"/>
          </a:xfrm>
          <a:prstGeom prst="rect">
            <a:avLst/>
          </a:prstGeom>
          <a:noFill/>
        </p:spPr>
        <p:txBody>
          <a:bodyPr wrap="square">
            <a:spAutoFit/>
          </a:bodyPr>
          <a:lstStyle/>
          <a:p>
            <a:pPr algn="just"/>
            <a:r>
              <a:rPr lang="fr-FR" dirty="0">
                <a:latin typeface="Times New Roman" panose="02020603050405020304" pitchFamily="18" charset="0"/>
                <a:cs typeface="Times New Roman" panose="02020603050405020304" pitchFamily="18" charset="0"/>
              </a:rPr>
              <a:t>« Je ne suis pas un homme religieux, et je ne sais rien de la théologie. Mais en refermant votre livre, je me suis retrouvé avec un sentiment de gratitude immense et étrange... Je me suis surpris à avoir envie de chercher une église, d'y entrer et de m'agenouiller. »</a:t>
            </a:r>
          </a:p>
          <a:p>
            <a:pPr algn="r"/>
            <a:r>
              <a:rPr lang="fr-FR" dirty="0">
                <a:latin typeface="Times New Roman" panose="02020603050405020304" pitchFamily="18" charset="0"/>
                <a:cs typeface="Times New Roman" panose="02020603050405020304" pitchFamily="18" charset="0"/>
              </a:rPr>
              <a:t>Un lecteur anonyme</a:t>
            </a:r>
          </a:p>
        </p:txBody>
      </p:sp>
    </p:spTree>
    <p:extLst>
      <p:ext uri="{BB962C8B-B14F-4D97-AF65-F5344CB8AC3E}">
        <p14:creationId xmlns:p14="http://schemas.microsoft.com/office/powerpoint/2010/main" val="79249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59000">
              <a:srgbClr val="FFFF99">
                <a:lumMod val="90000"/>
                <a:lumOff val="10000"/>
              </a:srgbClr>
            </a:gs>
            <a:gs pos="0">
              <a:schemeClr val="accent4">
                <a:lumMod val="60000"/>
                <a:lumOff val="40000"/>
              </a:schemeClr>
            </a:gs>
            <a:gs pos="100000">
              <a:schemeClr val="accent6">
                <a:lumMod val="60000"/>
                <a:lumOff val="40000"/>
              </a:schemeClr>
            </a:gs>
          </a:gsLst>
          <a:path path="circle">
            <a:fillToRect l="100000" t="100000"/>
          </a:path>
        </a:gradFill>
        <a:effectLst/>
      </p:bgPr>
    </p:bg>
    <p:spTree>
      <p:nvGrpSpPr>
        <p:cNvPr id="1" name="">
          <a:extLst>
            <a:ext uri="{FF2B5EF4-FFF2-40B4-BE49-F238E27FC236}">
              <a16:creationId xmlns:a16="http://schemas.microsoft.com/office/drawing/2014/main" id="{9B16304C-DC0B-3974-B527-813A4DCC54CF}"/>
            </a:ext>
          </a:extLst>
        </p:cNvPr>
        <p:cNvGrpSpPr/>
        <p:nvPr/>
      </p:nvGrpSpPr>
      <p:grpSpPr>
        <a:xfrm>
          <a:off x="0" y="0"/>
          <a:ext cx="0" cy="0"/>
          <a:chOff x="0" y="0"/>
          <a:chExt cx="0" cy="0"/>
        </a:xfrm>
      </p:grpSpPr>
      <p:sp>
        <p:nvSpPr>
          <p:cNvPr id="4" name="ZoneTexte 3">
            <a:extLst>
              <a:ext uri="{FF2B5EF4-FFF2-40B4-BE49-F238E27FC236}">
                <a16:creationId xmlns:a16="http://schemas.microsoft.com/office/drawing/2014/main" id="{C985C922-A2C3-6878-5A26-6D405C164E50}"/>
              </a:ext>
            </a:extLst>
          </p:cNvPr>
          <p:cNvSpPr txBox="1"/>
          <p:nvPr/>
        </p:nvSpPr>
        <p:spPr>
          <a:xfrm>
            <a:off x="1097279" y="359162"/>
            <a:ext cx="2618071" cy="830997"/>
          </a:xfrm>
          <a:prstGeom prst="rect">
            <a:avLst/>
          </a:prstGeom>
          <a:noFill/>
        </p:spPr>
        <p:txBody>
          <a:bodyPr wrap="square">
            <a:spAutoFit/>
          </a:bodyPr>
          <a:lstStyle/>
          <a:p>
            <a:pPr algn="ctr" rtl="0">
              <a:buNone/>
            </a:pPr>
            <a:r>
              <a:rPr lang="fr-FR" sz="2400" b="0" i="0" dirty="0">
                <a:solidFill>
                  <a:srgbClr val="000000"/>
                </a:solidFill>
                <a:effectLst/>
                <a:latin typeface="Times New Roman, serif"/>
              </a:rPr>
              <a:t>La </a:t>
            </a:r>
            <a:r>
              <a:rPr lang="fr-FR" sz="2400" b="0" i="1" dirty="0">
                <a:solidFill>
                  <a:srgbClr val="000000"/>
                </a:solidFill>
                <a:effectLst/>
                <a:latin typeface="Times New Roman, serif"/>
              </a:rPr>
              <a:t>fantasy</a:t>
            </a:r>
          </a:p>
          <a:p>
            <a:pPr algn="ctr" rtl="0">
              <a:buNone/>
            </a:pPr>
            <a:r>
              <a:rPr lang="fr-FR" sz="2400" dirty="0">
                <a:solidFill>
                  <a:srgbClr val="000000"/>
                </a:solidFill>
                <a:latin typeface="Times New Roman, serif"/>
              </a:rPr>
              <a:t>(</a:t>
            </a:r>
            <a:r>
              <a:rPr lang="fr-FR" sz="2400" dirty="0" err="1">
                <a:solidFill>
                  <a:srgbClr val="000000"/>
                </a:solidFill>
                <a:latin typeface="Times New Roman, serif"/>
              </a:rPr>
              <a:t>faëry</a:t>
            </a:r>
            <a:r>
              <a:rPr lang="fr-FR" sz="2400" dirty="0">
                <a:solidFill>
                  <a:srgbClr val="000000"/>
                </a:solidFill>
                <a:latin typeface="Times New Roman, serif"/>
              </a:rPr>
              <a:t>)</a:t>
            </a:r>
            <a:endParaRPr lang="fr-FR" sz="2400" b="0" i="0" dirty="0">
              <a:solidFill>
                <a:srgbClr val="000000"/>
              </a:solidFill>
              <a:effectLst/>
              <a:latin typeface="Times New Roman" panose="02020603050405020304" pitchFamily="18" charset="0"/>
            </a:endParaRPr>
          </a:p>
        </p:txBody>
      </p:sp>
      <p:sp>
        <p:nvSpPr>
          <p:cNvPr id="6" name="ZoneTexte 5">
            <a:extLst>
              <a:ext uri="{FF2B5EF4-FFF2-40B4-BE49-F238E27FC236}">
                <a16:creationId xmlns:a16="http://schemas.microsoft.com/office/drawing/2014/main" id="{5D2C06F1-6697-CC0E-B988-B2D30CAE7D17}"/>
              </a:ext>
            </a:extLst>
          </p:cNvPr>
          <p:cNvSpPr txBox="1"/>
          <p:nvPr/>
        </p:nvSpPr>
        <p:spPr>
          <a:xfrm>
            <a:off x="442738" y="1572976"/>
            <a:ext cx="4478216" cy="646331"/>
          </a:xfrm>
          <a:prstGeom prst="rect">
            <a:avLst/>
          </a:prstGeom>
          <a:noFill/>
        </p:spPr>
        <p:txBody>
          <a:bodyPr wrap="square">
            <a:spAutoFit/>
          </a:bodyPr>
          <a:lstStyle/>
          <a:p>
            <a:pPr algn="just" rtl="0">
              <a:buNone/>
            </a:pPr>
            <a:r>
              <a:rPr lang="fr-FR" sz="1800" b="0" i="0" dirty="0">
                <a:solidFill>
                  <a:srgbClr val="000000"/>
                </a:solidFill>
                <a:effectLst/>
                <a:latin typeface="Times New Roman, serif"/>
              </a:rPr>
              <a:t>Toute la </a:t>
            </a:r>
            <a:r>
              <a:rPr lang="fr-FR" sz="1800" b="0" i="1" dirty="0">
                <a:solidFill>
                  <a:srgbClr val="000000"/>
                </a:solidFill>
                <a:effectLst/>
                <a:latin typeface="Times New Roman, serif"/>
              </a:rPr>
              <a:t>fantasy</a:t>
            </a:r>
            <a:r>
              <a:rPr lang="fr-FR" sz="1800" b="0" i="0" dirty="0">
                <a:solidFill>
                  <a:srgbClr val="000000"/>
                </a:solidFill>
                <a:effectLst/>
                <a:latin typeface="Times New Roman, serif"/>
              </a:rPr>
              <a:t> moderne n'est qu'une note de bas de page à l'œuvre de Tolkien…</a:t>
            </a:r>
            <a:endParaRPr lang="fr-FR" sz="1800" b="0" i="0" dirty="0">
              <a:solidFill>
                <a:srgbClr val="000000"/>
              </a:solidFill>
              <a:effectLst/>
              <a:latin typeface="Times New Roman" panose="02020603050405020304" pitchFamily="18" charset="0"/>
            </a:endParaRPr>
          </a:p>
        </p:txBody>
      </p:sp>
      <p:sp>
        <p:nvSpPr>
          <p:cNvPr id="8" name="ZoneTexte 7">
            <a:extLst>
              <a:ext uri="{FF2B5EF4-FFF2-40B4-BE49-F238E27FC236}">
                <a16:creationId xmlns:a16="http://schemas.microsoft.com/office/drawing/2014/main" id="{43E82951-ED54-B295-97FB-D8CEC5294055}"/>
              </a:ext>
            </a:extLst>
          </p:cNvPr>
          <p:cNvSpPr txBox="1"/>
          <p:nvPr/>
        </p:nvSpPr>
        <p:spPr>
          <a:xfrm>
            <a:off x="442738" y="3041174"/>
            <a:ext cx="4478216" cy="1754326"/>
          </a:xfrm>
          <a:prstGeom prst="rect">
            <a:avLst/>
          </a:prstGeom>
          <a:noFill/>
        </p:spPr>
        <p:txBody>
          <a:bodyPr wrap="square">
            <a:spAutoFit/>
          </a:bodyPr>
          <a:lstStyle/>
          <a:p>
            <a:pPr algn="just" rtl="0">
              <a:buNone/>
            </a:pPr>
            <a:r>
              <a:rPr lang="fr-FR" sz="1800" b="0" i="0" dirty="0">
                <a:solidFill>
                  <a:srgbClr val="000000"/>
                </a:solidFill>
                <a:effectLst/>
                <a:latin typeface="Times New Roman, serif"/>
              </a:rPr>
              <a:t>« J.R.R. Tolkien est comme le mont Everest : tout auteur de fantasy qui vient après lui doit décider s'il va essayer d'escalader la montagne, ou s'il va simplement s'asseoir dans son ombre et espérer qu'elle ne s'écroule pas sur lui. »</a:t>
            </a:r>
          </a:p>
          <a:p>
            <a:pPr algn="r"/>
            <a:r>
              <a:rPr lang="fr-FR" sz="1400" dirty="0">
                <a:solidFill>
                  <a:srgbClr val="000000"/>
                </a:solidFill>
                <a:latin typeface="Times New Roman, serif"/>
              </a:rPr>
              <a:t>Pratchett</a:t>
            </a:r>
            <a:endParaRPr lang="fr-FR" sz="1800" b="0" i="0" dirty="0">
              <a:solidFill>
                <a:srgbClr val="000000"/>
              </a:solidFill>
              <a:effectLst/>
              <a:latin typeface="Times New Roman" panose="02020603050405020304" pitchFamily="18" charset="0"/>
            </a:endParaRPr>
          </a:p>
        </p:txBody>
      </p:sp>
      <p:sp>
        <p:nvSpPr>
          <p:cNvPr id="10" name="ZoneTexte 9">
            <a:extLst>
              <a:ext uri="{FF2B5EF4-FFF2-40B4-BE49-F238E27FC236}">
                <a16:creationId xmlns:a16="http://schemas.microsoft.com/office/drawing/2014/main" id="{BAA3651C-0BBF-9643-D5AF-DD144BA25595}"/>
              </a:ext>
            </a:extLst>
          </p:cNvPr>
          <p:cNvSpPr txBox="1"/>
          <p:nvPr/>
        </p:nvSpPr>
        <p:spPr>
          <a:xfrm>
            <a:off x="1424515" y="5617367"/>
            <a:ext cx="8017868" cy="369332"/>
          </a:xfrm>
          <a:prstGeom prst="rect">
            <a:avLst/>
          </a:prstGeom>
          <a:noFill/>
        </p:spPr>
        <p:txBody>
          <a:bodyPr wrap="square">
            <a:spAutoFit/>
          </a:bodyPr>
          <a:lstStyle/>
          <a:p>
            <a:pPr algn="just" rtl="0">
              <a:buNone/>
            </a:pPr>
            <a:r>
              <a:rPr lang="fr-FR" sz="1800" b="0" i="1" dirty="0">
                <a:solidFill>
                  <a:srgbClr val="000000"/>
                </a:solidFill>
                <a:effectLst/>
                <a:latin typeface="Times New Roman, serif"/>
              </a:rPr>
              <a:t>Le Seigneur des Anneaux </a:t>
            </a:r>
            <a:r>
              <a:rPr lang="fr-FR" sz="1800" b="0" i="0" dirty="0">
                <a:solidFill>
                  <a:srgbClr val="000000"/>
                </a:solidFill>
                <a:effectLst/>
                <a:latin typeface="Times New Roman, serif"/>
              </a:rPr>
              <a:t>: au moins 150 millions d’exemplaires à travers le monde.</a:t>
            </a:r>
            <a:endParaRPr lang="fr-FR" sz="1800" b="0" i="0" dirty="0">
              <a:solidFill>
                <a:srgbClr val="000000"/>
              </a:solidFill>
              <a:effectLst/>
              <a:latin typeface="Times New Roman" panose="02020603050405020304" pitchFamily="18" charset="0"/>
            </a:endParaRPr>
          </a:p>
        </p:txBody>
      </p:sp>
      <p:pic>
        <p:nvPicPr>
          <p:cNvPr id="14" name="Image 13">
            <a:extLst>
              <a:ext uri="{FF2B5EF4-FFF2-40B4-BE49-F238E27FC236}">
                <a16:creationId xmlns:a16="http://schemas.microsoft.com/office/drawing/2014/main" id="{1161C0D5-4C7B-0732-5B1F-0DD96F51B3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9090" y="539392"/>
            <a:ext cx="4359985" cy="4097335"/>
          </a:xfrm>
          <a:prstGeom prst="rect">
            <a:avLst/>
          </a:prstGeom>
        </p:spPr>
      </p:pic>
    </p:spTree>
    <p:extLst>
      <p:ext uri="{BB962C8B-B14F-4D97-AF65-F5344CB8AC3E}">
        <p14:creationId xmlns:p14="http://schemas.microsoft.com/office/powerpoint/2010/main" val="3362807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59000">
              <a:srgbClr val="FFFF99">
                <a:lumMod val="90000"/>
                <a:lumOff val="10000"/>
              </a:srgbClr>
            </a:gs>
            <a:gs pos="0">
              <a:schemeClr val="accent4">
                <a:lumMod val="60000"/>
                <a:lumOff val="40000"/>
              </a:schemeClr>
            </a:gs>
            <a:gs pos="100000">
              <a:schemeClr val="accent6">
                <a:lumMod val="60000"/>
                <a:lumOff val="40000"/>
              </a:schemeClr>
            </a:gs>
          </a:gsLst>
          <a:path path="circle">
            <a:fillToRect l="100000" t="100000"/>
          </a:path>
        </a:gradFill>
        <a:effectLst/>
      </p:bgPr>
    </p:bg>
    <p:spTree>
      <p:nvGrpSpPr>
        <p:cNvPr id="1" name="">
          <a:extLst>
            <a:ext uri="{FF2B5EF4-FFF2-40B4-BE49-F238E27FC236}">
              <a16:creationId xmlns:a16="http://schemas.microsoft.com/office/drawing/2014/main" id="{7AE1F99C-CF07-6835-E09E-EAA343856759}"/>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6FCCABEF-2E29-56B5-9089-AD54FEACA464}"/>
              </a:ext>
            </a:extLst>
          </p:cNvPr>
          <p:cNvPicPr>
            <a:picLocks noChangeAspect="1"/>
          </p:cNvPicPr>
          <p:nvPr/>
        </p:nvPicPr>
        <p:blipFill>
          <a:blip r:embed="rId3">
            <a:extLst>
              <a:ext uri="{28A0092B-C50C-407E-A947-70E740481C1C}">
                <a14:useLocalDpi xmlns:a14="http://schemas.microsoft.com/office/drawing/2010/main" val="0"/>
              </a:ext>
            </a:extLst>
          </a:blip>
          <a:srcRect l="4740" r="15703"/>
          <a:stretch>
            <a:fillRect/>
          </a:stretch>
        </p:blipFill>
        <p:spPr>
          <a:xfrm>
            <a:off x="0" y="-1"/>
            <a:ext cx="10691813" cy="7559675"/>
          </a:xfrm>
          <a:prstGeom prst="rect">
            <a:avLst/>
          </a:prstGeom>
        </p:spPr>
      </p:pic>
      <p:sp>
        <p:nvSpPr>
          <p:cNvPr id="5" name="ZoneTexte 4">
            <a:extLst>
              <a:ext uri="{FF2B5EF4-FFF2-40B4-BE49-F238E27FC236}">
                <a16:creationId xmlns:a16="http://schemas.microsoft.com/office/drawing/2014/main" id="{FF75FE5D-1E44-CD69-68FE-52A52B5F819A}"/>
              </a:ext>
            </a:extLst>
          </p:cNvPr>
          <p:cNvSpPr txBox="1"/>
          <p:nvPr/>
        </p:nvSpPr>
        <p:spPr>
          <a:xfrm>
            <a:off x="4523872" y="972843"/>
            <a:ext cx="5794410" cy="6124754"/>
          </a:xfrm>
          <a:prstGeom prst="rect">
            <a:avLst/>
          </a:prstGeom>
          <a:noFill/>
        </p:spPr>
        <p:txBody>
          <a:bodyPr wrap="square">
            <a:spAutoFit/>
          </a:bodyPr>
          <a:lstStyle/>
          <a:p>
            <a:pPr algn="just" rtl="0">
              <a:buNone/>
            </a:pPr>
            <a:r>
              <a:rPr lang="fr-FR" sz="2800" b="1" i="0" dirty="0">
                <a:solidFill>
                  <a:schemeClr val="bg1"/>
                </a:solidFill>
                <a:effectLst/>
                <a:latin typeface="Times New Roman, serif"/>
              </a:rPr>
              <a:t>Quelques éléments biographiques</a:t>
            </a:r>
          </a:p>
          <a:p>
            <a:pPr algn="just" rtl="0">
              <a:buNone/>
            </a:pPr>
            <a:endParaRPr lang="fr-FR" sz="2800" b="1" dirty="0">
              <a:solidFill>
                <a:schemeClr val="bg1"/>
              </a:solidFill>
              <a:latin typeface="Times New Roman, serif"/>
            </a:endParaRPr>
          </a:p>
          <a:p>
            <a:pPr algn="just" rtl="0">
              <a:buNone/>
            </a:pPr>
            <a:endParaRPr lang="fr-FR" sz="2800" b="1" dirty="0">
              <a:solidFill>
                <a:schemeClr val="bg1"/>
              </a:solidFill>
              <a:latin typeface="Times New Roman, serif"/>
            </a:endParaRPr>
          </a:p>
          <a:p>
            <a:pPr algn="just" rtl="0">
              <a:buNone/>
            </a:pPr>
            <a:r>
              <a:rPr lang="fr-FR" sz="2800" b="1" i="0" dirty="0">
                <a:solidFill>
                  <a:schemeClr val="bg1"/>
                </a:solidFill>
                <a:effectLst/>
                <a:latin typeface="Times New Roman" panose="02020603050405020304" pitchFamily="18" charset="0"/>
              </a:rPr>
              <a:t>La Terre du Milieu</a:t>
            </a:r>
          </a:p>
          <a:p>
            <a:pPr algn="just" rtl="0">
              <a:buNone/>
            </a:pPr>
            <a:endParaRPr lang="fr-FR" sz="2800" b="1" dirty="0">
              <a:solidFill>
                <a:schemeClr val="bg1"/>
              </a:solidFill>
              <a:latin typeface="Times New Roman" panose="02020603050405020304" pitchFamily="18" charset="0"/>
            </a:endParaRPr>
          </a:p>
          <a:p>
            <a:pPr algn="just" rtl="0">
              <a:buNone/>
            </a:pPr>
            <a:endParaRPr lang="fr-FR" sz="2800" b="1" i="0" dirty="0">
              <a:solidFill>
                <a:schemeClr val="bg1"/>
              </a:solidFill>
              <a:effectLst/>
              <a:latin typeface="Times New Roman" panose="02020603050405020304" pitchFamily="18" charset="0"/>
            </a:endParaRPr>
          </a:p>
          <a:p>
            <a:pPr algn="just" rtl="0">
              <a:buNone/>
            </a:pPr>
            <a:r>
              <a:rPr lang="fr-FR" sz="2800" b="1" dirty="0">
                <a:solidFill>
                  <a:schemeClr val="bg1"/>
                </a:solidFill>
                <a:latin typeface="Times New Roman" panose="02020603050405020304" pitchFamily="18" charset="0"/>
              </a:rPr>
              <a:t>Une démarche mystique de Tolkien ?</a:t>
            </a:r>
            <a:endParaRPr lang="fr-FR" sz="2800" b="1" i="0" dirty="0">
              <a:solidFill>
                <a:schemeClr val="bg1"/>
              </a:solidFill>
              <a:effectLst/>
              <a:latin typeface="Times New Roman" panose="02020603050405020304" pitchFamily="18" charset="0"/>
            </a:endParaRPr>
          </a:p>
          <a:p>
            <a:pPr algn="just" rtl="0">
              <a:buNone/>
            </a:pPr>
            <a:endParaRPr lang="fr-FR" sz="2800" b="1" dirty="0">
              <a:solidFill>
                <a:schemeClr val="bg1"/>
              </a:solidFill>
              <a:latin typeface="Times New Roman" panose="02020603050405020304" pitchFamily="18" charset="0"/>
            </a:endParaRPr>
          </a:p>
          <a:p>
            <a:pPr algn="just" rtl="0">
              <a:buNone/>
            </a:pPr>
            <a:endParaRPr lang="fr-FR" sz="2800" b="1" dirty="0">
              <a:solidFill>
                <a:schemeClr val="bg1"/>
              </a:solidFill>
              <a:latin typeface="Times New Roman" panose="02020603050405020304" pitchFamily="18" charset="0"/>
            </a:endParaRPr>
          </a:p>
          <a:p>
            <a:pPr algn="just" rtl="0">
              <a:buNone/>
            </a:pPr>
            <a:r>
              <a:rPr lang="fr-FR" sz="2800" b="1" i="1" dirty="0">
                <a:solidFill>
                  <a:schemeClr val="bg1"/>
                </a:solidFill>
                <a:effectLst/>
                <a:latin typeface="Times New Roman" panose="02020603050405020304" pitchFamily="18" charset="0"/>
              </a:rPr>
              <a:t>Le Seigneur des Anneaux</a:t>
            </a:r>
          </a:p>
          <a:p>
            <a:pPr algn="just" rtl="0">
              <a:buNone/>
            </a:pPr>
            <a:endParaRPr lang="fr-FR" sz="2800" b="1" dirty="0">
              <a:solidFill>
                <a:schemeClr val="bg1"/>
              </a:solidFill>
              <a:latin typeface="Times New Roman" panose="02020603050405020304" pitchFamily="18" charset="0"/>
            </a:endParaRPr>
          </a:p>
          <a:p>
            <a:pPr algn="just" rtl="0">
              <a:buNone/>
            </a:pPr>
            <a:endParaRPr lang="fr-FR" sz="2800" b="1" dirty="0">
              <a:solidFill>
                <a:schemeClr val="bg1"/>
              </a:solidFill>
              <a:latin typeface="Times New Roman" panose="02020603050405020304" pitchFamily="18" charset="0"/>
            </a:endParaRPr>
          </a:p>
          <a:p>
            <a:pPr algn="ctr" rtl="0">
              <a:buNone/>
            </a:pPr>
            <a:r>
              <a:rPr lang="fr-FR" sz="2800" b="1" i="0" dirty="0">
                <a:solidFill>
                  <a:schemeClr val="bg1"/>
                </a:solidFill>
                <a:effectLst/>
                <a:latin typeface="Times New Roman" panose="02020603050405020304" pitchFamily="18" charset="0"/>
              </a:rPr>
              <a:t>Épilogue</a:t>
            </a:r>
          </a:p>
          <a:p>
            <a:pPr algn="just" rtl="0">
              <a:buNone/>
            </a:pPr>
            <a:endParaRPr lang="fr-FR" sz="2800" b="1"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2975551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59000">
              <a:srgbClr val="FFFF99">
                <a:lumMod val="90000"/>
                <a:lumOff val="10000"/>
              </a:srgbClr>
            </a:gs>
            <a:gs pos="0">
              <a:schemeClr val="accent4">
                <a:lumMod val="60000"/>
                <a:lumOff val="40000"/>
              </a:schemeClr>
            </a:gs>
            <a:gs pos="100000">
              <a:schemeClr val="accent6">
                <a:lumMod val="60000"/>
                <a:lumOff val="40000"/>
              </a:schemeClr>
            </a:gs>
          </a:gsLst>
          <a:path path="circle">
            <a:fillToRect l="100000" t="100000"/>
          </a:path>
        </a:gradFill>
        <a:effectLst/>
      </p:bgPr>
    </p:bg>
    <p:spTree>
      <p:nvGrpSpPr>
        <p:cNvPr id="1" name="">
          <a:extLst>
            <a:ext uri="{FF2B5EF4-FFF2-40B4-BE49-F238E27FC236}">
              <a16:creationId xmlns:a16="http://schemas.microsoft.com/office/drawing/2014/main" id="{9EC1841A-0E52-F2AA-EA01-8B9E3C6F2C11}"/>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B3B43F5D-42A6-E668-AC31-995A4B0801F7}"/>
              </a:ext>
            </a:extLst>
          </p:cNvPr>
          <p:cNvSpPr txBox="1"/>
          <p:nvPr/>
        </p:nvSpPr>
        <p:spPr>
          <a:xfrm>
            <a:off x="4146636" y="234939"/>
            <a:ext cx="6545177" cy="584775"/>
          </a:xfrm>
          <a:prstGeom prst="rect">
            <a:avLst/>
          </a:prstGeom>
          <a:noFill/>
        </p:spPr>
        <p:txBody>
          <a:bodyPr wrap="square">
            <a:spAutoFit/>
          </a:bodyPr>
          <a:lstStyle/>
          <a:p>
            <a:pPr algn="ctr" rtl="0">
              <a:buNone/>
            </a:pPr>
            <a:r>
              <a:rPr lang="fr-FR" sz="3200" b="1" i="0" dirty="0">
                <a:effectLst/>
                <a:latin typeface="Times New Roman, serif"/>
              </a:rPr>
              <a:t>Quelques éléments biographiques</a:t>
            </a:r>
          </a:p>
        </p:txBody>
      </p:sp>
      <p:pic>
        <p:nvPicPr>
          <p:cNvPr id="5" name="Image 4">
            <a:extLst>
              <a:ext uri="{FF2B5EF4-FFF2-40B4-BE49-F238E27FC236}">
                <a16:creationId xmlns:a16="http://schemas.microsoft.com/office/drawing/2014/main" id="{36892EC1-A41A-8580-E41B-710E121D2D24}"/>
              </a:ext>
            </a:extLst>
          </p:cNvPr>
          <p:cNvPicPr>
            <a:picLocks noChangeAspect="1"/>
          </p:cNvPicPr>
          <p:nvPr/>
        </p:nvPicPr>
        <p:blipFill>
          <a:blip r:embed="rId3">
            <a:extLst>
              <a:ext uri="{28A0092B-C50C-407E-A947-70E740481C1C}">
                <a14:useLocalDpi xmlns:a14="http://schemas.microsoft.com/office/drawing/2010/main" val="0"/>
              </a:ext>
            </a:extLst>
          </a:blip>
          <a:srcRect t="-545"/>
          <a:stretch>
            <a:fillRect/>
          </a:stretch>
        </p:blipFill>
        <p:spPr>
          <a:xfrm>
            <a:off x="216002" y="623018"/>
            <a:ext cx="3930634" cy="6187899"/>
          </a:xfrm>
          <a:prstGeom prst="rect">
            <a:avLst/>
          </a:prstGeom>
        </p:spPr>
      </p:pic>
      <p:sp>
        <p:nvSpPr>
          <p:cNvPr id="7" name="ZoneTexte 6">
            <a:extLst>
              <a:ext uri="{FF2B5EF4-FFF2-40B4-BE49-F238E27FC236}">
                <a16:creationId xmlns:a16="http://schemas.microsoft.com/office/drawing/2014/main" id="{4772C294-E8A7-2D4E-47AE-6A9B964E6B9D}"/>
              </a:ext>
            </a:extLst>
          </p:cNvPr>
          <p:cNvSpPr txBox="1"/>
          <p:nvPr/>
        </p:nvSpPr>
        <p:spPr>
          <a:xfrm>
            <a:off x="4482967" y="955100"/>
            <a:ext cx="5346832" cy="1200329"/>
          </a:xfrm>
          <a:prstGeom prst="rect">
            <a:avLst/>
          </a:prstGeom>
          <a:noFill/>
        </p:spPr>
        <p:txBody>
          <a:bodyPr wrap="square">
            <a:spAutoFit/>
          </a:bodyPr>
          <a:lstStyle/>
          <a:p>
            <a:pPr algn="just" rtl="0">
              <a:buNone/>
            </a:pPr>
            <a:r>
              <a:rPr lang="fr-FR" sz="1800" i="0" dirty="0">
                <a:solidFill>
                  <a:srgbClr val="000000"/>
                </a:solidFill>
                <a:effectLst/>
                <a:latin typeface="Times New Roman, serif"/>
              </a:rPr>
              <a:t>Le père :</a:t>
            </a:r>
            <a:r>
              <a:rPr lang="fr-FR" sz="1800" b="1" i="0" dirty="0">
                <a:solidFill>
                  <a:srgbClr val="000000"/>
                </a:solidFill>
                <a:effectLst/>
                <a:latin typeface="Times New Roman, serif"/>
              </a:rPr>
              <a:t> Arthur Reuel Tolkien</a:t>
            </a:r>
            <a:endParaRPr lang="fr-FR" sz="1800" b="1" dirty="0">
              <a:solidFill>
                <a:srgbClr val="000000"/>
              </a:solidFill>
              <a:effectLst/>
              <a:latin typeface="Times New Roman" panose="02020603050405020304" pitchFamily="18" charset="0"/>
            </a:endParaRPr>
          </a:p>
          <a:p>
            <a:pPr algn="just" rtl="0">
              <a:buNone/>
            </a:pPr>
            <a:r>
              <a:rPr lang="fr-FR" sz="1800" i="0" dirty="0">
                <a:solidFill>
                  <a:srgbClr val="000000"/>
                </a:solidFill>
                <a:effectLst/>
                <a:latin typeface="Times New Roman, serif"/>
              </a:rPr>
              <a:t>La mère : </a:t>
            </a:r>
            <a:r>
              <a:rPr lang="fr-FR" sz="1800" b="1" i="0" dirty="0">
                <a:solidFill>
                  <a:srgbClr val="000000"/>
                </a:solidFill>
                <a:effectLst/>
                <a:latin typeface="Times New Roman, serif"/>
              </a:rPr>
              <a:t>Mabel Suffield</a:t>
            </a:r>
            <a:r>
              <a:rPr lang="fr-FR" sz="1800" b="0" dirty="0">
                <a:solidFill>
                  <a:srgbClr val="000000"/>
                </a:solidFill>
                <a:effectLst/>
                <a:latin typeface="Times New Roman, serif"/>
              </a:rPr>
              <a:t> </a:t>
            </a:r>
            <a:endParaRPr lang="fr-FR" sz="1800" b="0" dirty="0">
              <a:solidFill>
                <a:srgbClr val="000000"/>
              </a:solidFill>
              <a:effectLst/>
              <a:latin typeface="Times New Roman" panose="02020603050405020304" pitchFamily="18" charset="0"/>
            </a:endParaRPr>
          </a:p>
          <a:p>
            <a:pPr algn="just" rtl="0">
              <a:buNone/>
            </a:pPr>
            <a:r>
              <a:rPr lang="fr-FR" dirty="0">
                <a:solidFill>
                  <a:srgbClr val="000000"/>
                </a:solidFill>
                <a:latin typeface="Times New Roman, serif"/>
                <a:sym typeface="Wingdings" panose="05000000000000000000" pitchFamily="2" charset="2"/>
              </a:rPr>
              <a:t>	 </a:t>
            </a:r>
            <a:r>
              <a:rPr lang="fr-FR" sz="1800" b="0" i="0" dirty="0">
                <a:solidFill>
                  <a:srgbClr val="000000"/>
                </a:solidFill>
                <a:effectLst/>
                <a:latin typeface="Times New Roman, serif"/>
              </a:rPr>
              <a:t>John </a:t>
            </a:r>
            <a:r>
              <a:rPr lang="fr-FR" sz="1800" b="1" i="0" dirty="0">
                <a:solidFill>
                  <a:srgbClr val="000000"/>
                </a:solidFill>
                <a:effectLst/>
                <a:latin typeface="Times New Roman, serif"/>
              </a:rPr>
              <a:t>Ronald</a:t>
            </a:r>
            <a:r>
              <a:rPr lang="fr-FR" sz="1800" b="0" i="0" dirty="0">
                <a:solidFill>
                  <a:srgbClr val="000000"/>
                </a:solidFill>
                <a:effectLst/>
                <a:latin typeface="Times New Roman, serif"/>
              </a:rPr>
              <a:t> Reuel, né le 3 janvier 1892</a:t>
            </a:r>
          </a:p>
          <a:p>
            <a:pPr algn="just" rtl="0">
              <a:buNone/>
            </a:pPr>
            <a:r>
              <a:rPr lang="fr-FR" sz="1800" b="1" i="0" dirty="0">
                <a:solidFill>
                  <a:srgbClr val="000000"/>
                </a:solidFill>
                <a:effectLst/>
                <a:latin typeface="Times New Roman, serif"/>
                <a:sym typeface="Wingdings" panose="05000000000000000000" pitchFamily="2" charset="2"/>
              </a:rPr>
              <a:t>	 </a:t>
            </a:r>
            <a:r>
              <a:rPr lang="fr-FR" sz="1800" b="1" i="0" dirty="0">
                <a:solidFill>
                  <a:srgbClr val="000000"/>
                </a:solidFill>
                <a:effectLst/>
                <a:latin typeface="Times New Roman, serif"/>
              </a:rPr>
              <a:t>Hilary</a:t>
            </a:r>
            <a:r>
              <a:rPr lang="fr-FR" sz="1800" b="0" i="0" dirty="0">
                <a:solidFill>
                  <a:srgbClr val="000000"/>
                </a:solidFill>
                <a:effectLst/>
                <a:latin typeface="Times New Roman, serif"/>
              </a:rPr>
              <a:t> Arthur Reuel, né le 17 février 1894</a:t>
            </a:r>
            <a:endParaRPr lang="fr-FR" sz="1800" b="0" i="0" dirty="0">
              <a:solidFill>
                <a:srgbClr val="000000"/>
              </a:solidFill>
              <a:effectLst/>
              <a:latin typeface="Times New Roman" panose="02020603050405020304" pitchFamily="18" charset="0"/>
            </a:endParaRPr>
          </a:p>
        </p:txBody>
      </p:sp>
      <p:sp>
        <p:nvSpPr>
          <p:cNvPr id="9" name="ZoneTexte 8">
            <a:extLst>
              <a:ext uri="{FF2B5EF4-FFF2-40B4-BE49-F238E27FC236}">
                <a16:creationId xmlns:a16="http://schemas.microsoft.com/office/drawing/2014/main" id="{345B9EDF-FEB4-7438-DDAD-4D18F9641766}"/>
              </a:ext>
            </a:extLst>
          </p:cNvPr>
          <p:cNvSpPr txBox="1"/>
          <p:nvPr/>
        </p:nvSpPr>
        <p:spPr>
          <a:xfrm>
            <a:off x="4482967" y="2326422"/>
            <a:ext cx="5346832" cy="369332"/>
          </a:xfrm>
          <a:prstGeom prst="rect">
            <a:avLst/>
          </a:prstGeom>
          <a:noFill/>
        </p:spPr>
        <p:txBody>
          <a:bodyPr wrap="square">
            <a:spAutoFit/>
          </a:bodyPr>
          <a:lstStyle/>
          <a:p>
            <a:pPr algn="just" rtl="0">
              <a:buNone/>
            </a:pPr>
            <a:r>
              <a:rPr lang="fr-FR" sz="1800" b="1" i="0" dirty="0">
                <a:solidFill>
                  <a:srgbClr val="000000"/>
                </a:solidFill>
                <a:effectLst/>
                <a:latin typeface="Times New Roman, serif"/>
              </a:rPr>
              <a:t>1895 </a:t>
            </a:r>
            <a:r>
              <a:rPr lang="fr-FR" sz="1800" i="0" dirty="0">
                <a:solidFill>
                  <a:srgbClr val="000000"/>
                </a:solidFill>
                <a:effectLst/>
                <a:latin typeface="Times New Roman, serif"/>
              </a:rPr>
              <a:t>: retour en Angleterre</a:t>
            </a:r>
            <a:endParaRPr lang="fr-FR" sz="1800" i="0" dirty="0">
              <a:solidFill>
                <a:srgbClr val="000000"/>
              </a:solidFill>
              <a:effectLst/>
              <a:latin typeface="Times New Roman" panose="02020603050405020304" pitchFamily="18" charset="0"/>
            </a:endParaRPr>
          </a:p>
        </p:txBody>
      </p:sp>
      <p:sp>
        <p:nvSpPr>
          <p:cNvPr id="11" name="ZoneTexte 10">
            <a:extLst>
              <a:ext uri="{FF2B5EF4-FFF2-40B4-BE49-F238E27FC236}">
                <a16:creationId xmlns:a16="http://schemas.microsoft.com/office/drawing/2014/main" id="{E0A98F1A-5BC9-952E-51E5-DE23EC056570}"/>
              </a:ext>
            </a:extLst>
          </p:cNvPr>
          <p:cNvSpPr txBox="1"/>
          <p:nvPr/>
        </p:nvSpPr>
        <p:spPr>
          <a:xfrm>
            <a:off x="4482967" y="2716976"/>
            <a:ext cx="5346832" cy="369332"/>
          </a:xfrm>
          <a:prstGeom prst="rect">
            <a:avLst/>
          </a:prstGeom>
          <a:noFill/>
        </p:spPr>
        <p:txBody>
          <a:bodyPr wrap="square">
            <a:spAutoFit/>
          </a:bodyPr>
          <a:lstStyle/>
          <a:p>
            <a:pPr algn="just" rtl="0">
              <a:buNone/>
            </a:pPr>
            <a:r>
              <a:rPr lang="fr-FR" sz="1800" b="1" i="0" dirty="0">
                <a:solidFill>
                  <a:srgbClr val="000000"/>
                </a:solidFill>
                <a:effectLst/>
                <a:latin typeface="Times New Roman, serif"/>
              </a:rPr>
              <a:t>1896</a:t>
            </a:r>
            <a:r>
              <a:rPr lang="fr-FR" sz="1800" i="0" dirty="0">
                <a:solidFill>
                  <a:srgbClr val="000000"/>
                </a:solidFill>
                <a:effectLst/>
                <a:latin typeface="Times New Roman, serif"/>
              </a:rPr>
              <a:t> : mort du père Arthur Reuel</a:t>
            </a:r>
            <a:endParaRPr lang="fr-FR" sz="1800" i="0" dirty="0">
              <a:solidFill>
                <a:srgbClr val="000000"/>
              </a:solidFill>
              <a:effectLst/>
              <a:latin typeface="Times New Roman" panose="02020603050405020304" pitchFamily="18" charset="0"/>
            </a:endParaRPr>
          </a:p>
        </p:txBody>
      </p:sp>
      <p:sp>
        <p:nvSpPr>
          <p:cNvPr id="13" name="ZoneTexte 12">
            <a:extLst>
              <a:ext uri="{FF2B5EF4-FFF2-40B4-BE49-F238E27FC236}">
                <a16:creationId xmlns:a16="http://schemas.microsoft.com/office/drawing/2014/main" id="{17B00E5D-2E22-BA2E-D9AC-A2C147CF1B5C}"/>
              </a:ext>
            </a:extLst>
          </p:cNvPr>
          <p:cNvSpPr txBox="1"/>
          <p:nvPr/>
        </p:nvSpPr>
        <p:spPr>
          <a:xfrm>
            <a:off x="4482967" y="3130812"/>
            <a:ext cx="5346832" cy="369332"/>
          </a:xfrm>
          <a:prstGeom prst="rect">
            <a:avLst/>
          </a:prstGeom>
          <a:noFill/>
        </p:spPr>
        <p:txBody>
          <a:bodyPr wrap="square">
            <a:spAutoFit/>
          </a:bodyPr>
          <a:lstStyle/>
          <a:p>
            <a:pPr algn="just" rtl="0">
              <a:buNone/>
            </a:pPr>
            <a:r>
              <a:rPr lang="fr-FR" sz="1800" b="1" i="0" dirty="0">
                <a:solidFill>
                  <a:srgbClr val="000000"/>
                </a:solidFill>
                <a:effectLst/>
                <a:latin typeface="Times New Roman, serif"/>
              </a:rPr>
              <a:t>1900 </a:t>
            </a:r>
            <a:r>
              <a:rPr lang="fr-FR" sz="1800" i="0" dirty="0">
                <a:solidFill>
                  <a:srgbClr val="000000"/>
                </a:solidFill>
                <a:effectLst/>
                <a:latin typeface="Times New Roman, serif"/>
              </a:rPr>
              <a:t>: Conversion de Mabel au catholicisme</a:t>
            </a:r>
            <a:endParaRPr lang="fr-FR" sz="1800" i="0" dirty="0">
              <a:solidFill>
                <a:srgbClr val="000000"/>
              </a:solidFill>
              <a:effectLst/>
              <a:latin typeface="Times New Roman" panose="02020603050405020304" pitchFamily="18" charset="0"/>
            </a:endParaRPr>
          </a:p>
        </p:txBody>
      </p:sp>
      <p:sp>
        <p:nvSpPr>
          <p:cNvPr id="15" name="ZoneTexte 14">
            <a:extLst>
              <a:ext uri="{FF2B5EF4-FFF2-40B4-BE49-F238E27FC236}">
                <a16:creationId xmlns:a16="http://schemas.microsoft.com/office/drawing/2014/main" id="{4C97BE2B-5D95-65ED-D5EB-C507718A4075}"/>
              </a:ext>
            </a:extLst>
          </p:cNvPr>
          <p:cNvSpPr txBox="1"/>
          <p:nvPr/>
        </p:nvSpPr>
        <p:spPr>
          <a:xfrm>
            <a:off x="4482967" y="3595914"/>
            <a:ext cx="5346832" cy="369332"/>
          </a:xfrm>
          <a:prstGeom prst="rect">
            <a:avLst/>
          </a:prstGeom>
          <a:noFill/>
        </p:spPr>
        <p:txBody>
          <a:bodyPr wrap="square">
            <a:spAutoFit/>
          </a:bodyPr>
          <a:lstStyle/>
          <a:p>
            <a:pPr algn="just" rtl="0">
              <a:buNone/>
            </a:pPr>
            <a:r>
              <a:rPr lang="fr-FR" sz="1800" b="1" i="0" dirty="0">
                <a:solidFill>
                  <a:srgbClr val="000000"/>
                </a:solidFill>
                <a:effectLst/>
                <a:latin typeface="Times New Roman, serif"/>
              </a:rPr>
              <a:t>1904</a:t>
            </a:r>
            <a:r>
              <a:rPr lang="fr-FR" sz="1800" i="0" dirty="0">
                <a:solidFill>
                  <a:srgbClr val="000000"/>
                </a:solidFill>
                <a:effectLst/>
                <a:latin typeface="Times New Roman, serif"/>
              </a:rPr>
              <a:t> : mort de Mabel</a:t>
            </a:r>
            <a:endParaRPr lang="fr-FR" sz="1800" dirty="0">
              <a:solidFill>
                <a:srgbClr val="000000"/>
              </a:solidFill>
              <a:effectLst/>
              <a:latin typeface="Times New Roman" panose="02020603050405020304" pitchFamily="18" charset="0"/>
            </a:endParaRPr>
          </a:p>
        </p:txBody>
      </p:sp>
      <p:pic>
        <p:nvPicPr>
          <p:cNvPr id="27" name="Image 26">
            <a:extLst>
              <a:ext uri="{FF2B5EF4-FFF2-40B4-BE49-F238E27FC236}">
                <a16:creationId xmlns:a16="http://schemas.microsoft.com/office/drawing/2014/main" id="{CD47E81F-1030-5A5D-CAAD-1E16B1F770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6881" y="4199773"/>
            <a:ext cx="3037510" cy="3068193"/>
          </a:xfrm>
          <a:prstGeom prst="rect">
            <a:avLst/>
          </a:prstGeom>
        </p:spPr>
      </p:pic>
      <p:pic>
        <p:nvPicPr>
          <p:cNvPr id="29" name="Image 28">
            <a:extLst>
              <a:ext uri="{FF2B5EF4-FFF2-40B4-BE49-F238E27FC236}">
                <a16:creationId xmlns:a16="http://schemas.microsoft.com/office/drawing/2014/main" id="{D27D733F-178B-CDF9-63A7-2DBCB70105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82967" y="4182070"/>
            <a:ext cx="2245092" cy="3060809"/>
          </a:xfrm>
          <a:prstGeom prst="rect">
            <a:avLst/>
          </a:prstGeom>
        </p:spPr>
      </p:pic>
    </p:spTree>
    <p:extLst>
      <p:ext uri="{BB962C8B-B14F-4D97-AF65-F5344CB8AC3E}">
        <p14:creationId xmlns:p14="http://schemas.microsoft.com/office/powerpoint/2010/main" val="2074326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59000">
              <a:srgbClr val="FFFF99">
                <a:lumMod val="90000"/>
                <a:lumOff val="10000"/>
              </a:srgbClr>
            </a:gs>
            <a:gs pos="0">
              <a:schemeClr val="accent4">
                <a:lumMod val="60000"/>
                <a:lumOff val="40000"/>
              </a:schemeClr>
            </a:gs>
            <a:gs pos="100000">
              <a:schemeClr val="accent6">
                <a:lumMod val="60000"/>
                <a:lumOff val="40000"/>
              </a:schemeClr>
            </a:gs>
          </a:gsLst>
          <a:path path="circle">
            <a:fillToRect l="100000" t="100000"/>
          </a:path>
        </a:gradFill>
        <a:effectLst/>
      </p:bgPr>
    </p:bg>
    <p:spTree>
      <p:nvGrpSpPr>
        <p:cNvPr id="1" name="">
          <a:extLst>
            <a:ext uri="{FF2B5EF4-FFF2-40B4-BE49-F238E27FC236}">
              <a16:creationId xmlns:a16="http://schemas.microsoft.com/office/drawing/2014/main" id="{215B5460-7896-1485-2566-08E2221F3A58}"/>
            </a:ext>
          </a:extLst>
        </p:cNvPr>
        <p:cNvGrpSpPr/>
        <p:nvPr/>
      </p:nvGrpSpPr>
      <p:grpSpPr>
        <a:xfrm>
          <a:off x="0" y="0"/>
          <a:ext cx="0" cy="0"/>
          <a:chOff x="0" y="0"/>
          <a:chExt cx="0" cy="0"/>
        </a:xfrm>
      </p:grpSpPr>
      <p:pic>
        <p:nvPicPr>
          <p:cNvPr id="17" name="Image 16">
            <a:extLst>
              <a:ext uri="{FF2B5EF4-FFF2-40B4-BE49-F238E27FC236}">
                <a16:creationId xmlns:a16="http://schemas.microsoft.com/office/drawing/2014/main" id="{4174CD75-7EB0-7CBD-6067-C247C14D42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532" y="233183"/>
            <a:ext cx="4340994" cy="2771220"/>
          </a:xfrm>
          <a:prstGeom prst="rect">
            <a:avLst/>
          </a:prstGeom>
        </p:spPr>
      </p:pic>
      <p:sp>
        <p:nvSpPr>
          <p:cNvPr id="19" name="ZoneTexte 18">
            <a:extLst>
              <a:ext uri="{FF2B5EF4-FFF2-40B4-BE49-F238E27FC236}">
                <a16:creationId xmlns:a16="http://schemas.microsoft.com/office/drawing/2014/main" id="{F97DE1A8-B112-9177-9214-2A6E48AF3E5A}"/>
              </a:ext>
            </a:extLst>
          </p:cNvPr>
          <p:cNvSpPr txBox="1"/>
          <p:nvPr/>
        </p:nvSpPr>
        <p:spPr>
          <a:xfrm>
            <a:off x="472755" y="3199517"/>
            <a:ext cx="4179771" cy="369332"/>
          </a:xfrm>
          <a:prstGeom prst="rect">
            <a:avLst/>
          </a:prstGeom>
          <a:noFill/>
        </p:spPr>
        <p:txBody>
          <a:bodyPr wrap="square">
            <a:spAutoFit/>
          </a:bodyPr>
          <a:lstStyle/>
          <a:p>
            <a:pPr algn="just" rtl="0">
              <a:buNone/>
            </a:pPr>
            <a:r>
              <a:rPr lang="fr-FR" sz="1800" b="1" i="0" dirty="0">
                <a:solidFill>
                  <a:srgbClr val="000000"/>
                </a:solidFill>
                <a:effectLst/>
                <a:latin typeface="Times New Roman, serif"/>
              </a:rPr>
              <a:t>Père Francis Morgan</a:t>
            </a:r>
            <a:r>
              <a:rPr lang="fr-FR" sz="1800" i="0" dirty="0">
                <a:solidFill>
                  <a:srgbClr val="000000"/>
                </a:solidFill>
                <a:effectLst/>
                <a:latin typeface="Times New Roman, serif"/>
              </a:rPr>
              <a:t>, tuteur des deux fils</a:t>
            </a:r>
            <a:endParaRPr lang="fr-FR" sz="1800" dirty="0">
              <a:solidFill>
                <a:srgbClr val="000000"/>
              </a:solidFill>
              <a:effectLst/>
              <a:latin typeface="Times New Roman" panose="02020603050405020304" pitchFamily="18" charset="0"/>
            </a:endParaRPr>
          </a:p>
        </p:txBody>
      </p:sp>
      <p:sp>
        <p:nvSpPr>
          <p:cNvPr id="21" name="ZoneTexte 20">
            <a:extLst>
              <a:ext uri="{FF2B5EF4-FFF2-40B4-BE49-F238E27FC236}">
                <a16:creationId xmlns:a16="http://schemas.microsoft.com/office/drawing/2014/main" id="{D506DC5B-2ACD-D1A4-0E54-C5B18B9925BD}"/>
              </a:ext>
            </a:extLst>
          </p:cNvPr>
          <p:cNvSpPr txBox="1"/>
          <p:nvPr/>
        </p:nvSpPr>
        <p:spPr>
          <a:xfrm>
            <a:off x="311532" y="4045812"/>
            <a:ext cx="5346832" cy="369332"/>
          </a:xfrm>
          <a:prstGeom prst="rect">
            <a:avLst/>
          </a:prstGeom>
          <a:noFill/>
        </p:spPr>
        <p:txBody>
          <a:bodyPr wrap="square">
            <a:spAutoFit/>
          </a:bodyPr>
          <a:lstStyle/>
          <a:p>
            <a:pPr algn="just" rtl="0">
              <a:buNone/>
            </a:pPr>
            <a:r>
              <a:rPr lang="fr-FR" sz="1800" b="1" dirty="0">
                <a:solidFill>
                  <a:srgbClr val="000000"/>
                </a:solidFill>
                <a:effectLst/>
                <a:latin typeface="Times New Roman" panose="02020603050405020304" pitchFamily="18" charset="0"/>
              </a:rPr>
              <a:t>1909</a:t>
            </a:r>
            <a:r>
              <a:rPr lang="fr-FR" sz="1800" b="0" dirty="0">
                <a:solidFill>
                  <a:srgbClr val="000000"/>
                </a:solidFill>
                <a:effectLst/>
                <a:latin typeface="Times New Roman" panose="02020603050405020304" pitchFamily="18" charset="0"/>
              </a:rPr>
              <a:t> : Rencontre avec Edith Bratt</a:t>
            </a:r>
          </a:p>
        </p:txBody>
      </p:sp>
      <p:sp>
        <p:nvSpPr>
          <p:cNvPr id="23" name="ZoneTexte 22">
            <a:extLst>
              <a:ext uri="{FF2B5EF4-FFF2-40B4-BE49-F238E27FC236}">
                <a16:creationId xmlns:a16="http://schemas.microsoft.com/office/drawing/2014/main" id="{679D0D3D-6438-129E-981F-07B08C80E986}"/>
              </a:ext>
            </a:extLst>
          </p:cNvPr>
          <p:cNvSpPr txBox="1"/>
          <p:nvPr/>
        </p:nvSpPr>
        <p:spPr>
          <a:xfrm>
            <a:off x="311532" y="4892107"/>
            <a:ext cx="5346832" cy="646331"/>
          </a:xfrm>
          <a:prstGeom prst="rect">
            <a:avLst/>
          </a:prstGeom>
          <a:noFill/>
        </p:spPr>
        <p:txBody>
          <a:bodyPr wrap="square">
            <a:spAutoFit/>
          </a:bodyPr>
          <a:lstStyle/>
          <a:p>
            <a:pPr algn="just" rtl="0">
              <a:buNone/>
            </a:pPr>
            <a:r>
              <a:rPr lang="fr-FR" sz="1800" b="1" dirty="0">
                <a:solidFill>
                  <a:srgbClr val="000000"/>
                </a:solidFill>
                <a:effectLst/>
                <a:latin typeface="Times New Roman" panose="02020603050405020304" pitchFamily="18" charset="0"/>
              </a:rPr>
              <a:t>1910-1915</a:t>
            </a:r>
            <a:r>
              <a:rPr lang="fr-FR" sz="1800" dirty="0">
                <a:solidFill>
                  <a:srgbClr val="000000"/>
                </a:solidFill>
                <a:effectLst/>
                <a:latin typeface="Times New Roman" panose="02020603050405020304" pitchFamily="18" charset="0"/>
              </a:rPr>
              <a:t> : </a:t>
            </a:r>
            <a:r>
              <a:rPr lang="fr-FR" sz="1800" b="0" dirty="0">
                <a:solidFill>
                  <a:srgbClr val="C00000"/>
                </a:solidFill>
                <a:effectLst/>
                <a:latin typeface="Times New Roman" panose="02020603050405020304" pitchFamily="18" charset="0"/>
              </a:rPr>
              <a:t>Etudes à Oxford</a:t>
            </a:r>
          </a:p>
          <a:p>
            <a:pPr algn="just" rtl="0">
              <a:buNone/>
            </a:pPr>
            <a:r>
              <a:rPr lang="fr-FR" sz="1800" b="0" i="1" dirty="0">
                <a:solidFill>
                  <a:srgbClr val="C00000"/>
                </a:solidFill>
                <a:effectLst/>
                <a:latin typeface="Times New Roman" panose="02020603050405020304" pitchFamily="18" charset="0"/>
              </a:rPr>
              <a:t>First Class Honours </a:t>
            </a:r>
            <a:r>
              <a:rPr lang="fr-FR" sz="1800" b="0" dirty="0">
                <a:solidFill>
                  <a:srgbClr val="C00000"/>
                </a:solidFill>
                <a:effectLst/>
                <a:latin typeface="Times New Roman" panose="02020603050405020304" pitchFamily="18" charset="0"/>
              </a:rPr>
              <a:t>en Langue anglaise et littérature</a:t>
            </a:r>
          </a:p>
        </p:txBody>
      </p:sp>
      <p:sp>
        <p:nvSpPr>
          <p:cNvPr id="25" name="ZoneTexte 24">
            <a:extLst>
              <a:ext uri="{FF2B5EF4-FFF2-40B4-BE49-F238E27FC236}">
                <a16:creationId xmlns:a16="http://schemas.microsoft.com/office/drawing/2014/main" id="{509F6C51-2488-79D2-6379-EB8B0D013CE6}"/>
              </a:ext>
            </a:extLst>
          </p:cNvPr>
          <p:cNvSpPr txBox="1"/>
          <p:nvPr/>
        </p:nvSpPr>
        <p:spPr>
          <a:xfrm>
            <a:off x="883119" y="5844680"/>
            <a:ext cx="3929513" cy="369332"/>
          </a:xfrm>
          <a:prstGeom prst="rect">
            <a:avLst/>
          </a:prstGeom>
          <a:noFill/>
        </p:spPr>
        <p:txBody>
          <a:bodyPr wrap="square">
            <a:spAutoFit/>
          </a:bodyPr>
          <a:lstStyle/>
          <a:p>
            <a:pPr algn="just" rtl="0">
              <a:buNone/>
            </a:pPr>
            <a:r>
              <a:rPr lang="fr-FR" sz="1800" b="1" i="1" dirty="0">
                <a:solidFill>
                  <a:srgbClr val="000000"/>
                </a:solidFill>
                <a:effectLst/>
                <a:latin typeface="Times New Roman" panose="02020603050405020304" pitchFamily="18" charset="0"/>
              </a:rPr>
              <a:t>T.C.B.S. Tea Club </a:t>
            </a:r>
            <a:r>
              <a:rPr lang="fr-FR" sz="1800" b="1" i="1" dirty="0" err="1">
                <a:solidFill>
                  <a:srgbClr val="000000"/>
                </a:solidFill>
                <a:effectLst/>
                <a:latin typeface="Times New Roman" panose="02020603050405020304" pitchFamily="18" charset="0"/>
              </a:rPr>
              <a:t>Barrovian</a:t>
            </a:r>
            <a:r>
              <a:rPr lang="fr-FR" sz="1800" b="1" i="1" dirty="0">
                <a:solidFill>
                  <a:srgbClr val="000000"/>
                </a:solidFill>
                <a:effectLst/>
                <a:latin typeface="Times New Roman" panose="02020603050405020304" pitchFamily="18" charset="0"/>
              </a:rPr>
              <a:t> Society</a:t>
            </a:r>
          </a:p>
        </p:txBody>
      </p:sp>
      <p:pic>
        <p:nvPicPr>
          <p:cNvPr id="3" name="Image 2">
            <a:extLst>
              <a:ext uri="{FF2B5EF4-FFF2-40B4-BE49-F238E27FC236}">
                <a16:creationId xmlns:a16="http://schemas.microsoft.com/office/drawing/2014/main" id="{A0255CCE-6B44-BE21-A429-25A087CE98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2067" y="233183"/>
            <a:ext cx="4596991" cy="7025735"/>
          </a:xfrm>
          <a:prstGeom prst="rect">
            <a:avLst/>
          </a:prstGeom>
        </p:spPr>
      </p:pic>
    </p:spTree>
    <p:extLst>
      <p:ext uri="{BB962C8B-B14F-4D97-AF65-F5344CB8AC3E}">
        <p14:creationId xmlns:p14="http://schemas.microsoft.com/office/powerpoint/2010/main" val="3902702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59000">
              <a:srgbClr val="FFFF99">
                <a:lumMod val="90000"/>
                <a:lumOff val="10000"/>
              </a:srgbClr>
            </a:gs>
            <a:gs pos="0">
              <a:schemeClr val="accent4">
                <a:lumMod val="60000"/>
                <a:lumOff val="40000"/>
              </a:schemeClr>
            </a:gs>
            <a:gs pos="100000">
              <a:schemeClr val="accent6">
                <a:lumMod val="60000"/>
                <a:lumOff val="40000"/>
              </a:schemeClr>
            </a:gs>
          </a:gsLst>
          <a:path path="circle">
            <a:fillToRect l="100000" t="100000"/>
          </a:path>
        </a:gradFill>
        <a:effectLst/>
      </p:bgPr>
    </p:bg>
    <p:spTree>
      <p:nvGrpSpPr>
        <p:cNvPr id="1" name="">
          <a:extLst>
            <a:ext uri="{FF2B5EF4-FFF2-40B4-BE49-F238E27FC236}">
              <a16:creationId xmlns:a16="http://schemas.microsoft.com/office/drawing/2014/main" id="{8F80BF1A-8E51-C71A-3D4E-E6A1A937CC09}"/>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BA899CFA-E9CD-0AC4-C257-EDC2ADC948D4}"/>
              </a:ext>
            </a:extLst>
          </p:cNvPr>
          <p:cNvSpPr txBox="1"/>
          <p:nvPr/>
        </p:nvSpPr>
        <p:spPr>
          <a:xfrm>
            <a:off x="295978" y="1043298"/>
            <a:ext cx="5346832" cy="369332"/>
          </a:xfrm>
          <a:prstGeom prst="rect">
            <a:avLst/>
          </a:prstGeom>
          <a:noFill/>
        </p:spPr>
        <p:txBody>
          <a:bodyPr wrap="square">
            <a:spAutoFit/>
          </a:bodyPr>
          <a:lstStyle/>
          <a:p>
            <a:pPr algn="just" rtl="0">
              <a:buNone/>
            </a:pPr>
            <a:r>
              <a:rPr lang="fr-FR" sz="1800" b="1" dirty="0">
                <a:solidFill>
                  <a:srgbClr val="000000"/>
                </a:solidFill>
                <a:effectLst/>
                <a:latin typeface="Times New Roman" panose="02020603050405020304" pitchFamily="18" charset="0"/>
              </a:rPr>
              <a:t>1916</a:t>
            </a:r>
            <a:r>
              <a:rPr lang="fr-FR" sz="1800" b="0" dirty="0">
                <a:solidFill>
                  <a:srgbClr val="000000"/>
                </a:solidFill>
                <a:effectLst/>
                <a:latin typeface="Times New Roman" panose="02020603050405020304" pitchFamily="18" charset="0"/>
              </a:rPr>
              <a:t> : </a:t>
            </a:r>
            <a:r>
              <a:rPr lang="fr-FR" sz="1800" b="0" dirty="0">
                <a:solidFill>
                  <a:srgbClr val="00B0F0"/>
                </a:solidFill>
                <a:effectLst/>
                <a:latin typeface="Times New Roman" panose="02020603050405020304" pitchFamily="18" charset="0"/>
              </a:rPr>
              <a:t>mariage</a:t>
            </a:r>
            <a:r>
              <a:rPr lang="fr-FR" sz="1800" b="0" dirty="0">
                <a:solidFill>
                  <a:srgbClr val="000000"/>
                </a:solidFill>
                <a:effectLst/>
                <a:latin typeface="Times New Roman" panose="02020603050405020304" pitchFamily="18" charset="0"/>
              </a:rPr>
              <a:t> - appel à la guerre</a:t>
            </a:r>
          </a:p>
        </p:txBody>
      </p:sp>
      <p:sp>
        <p:nvSpPr>
          <p:cNvPr id="4" name="ZoneTexte 3">
            <a:extLst>
              <a:ext uri="{FF2B5EF4-FFF2-40B4-BE49-F238E27FC236}">
                <a16:creationId xmlns:a16="http://schemas.microsoft.com/office/drawing/2014/main" id="{6ADBC4CC-CD06-8853-B297-7FB9924F01B9}"/>
              </a:ext>
            </a:extLst>
          </p:cNvPr>
          <p:cNvSpPr txBox="1"/>
          <p:nvPr/>
        </p:nvSpPr>
        <p:spPr>
          <a:xfrm>
            <a:off x="295978" y="1479264"/>
            <a:ext cx="5346832" cy="369332"/>
          </a:xfrm>
          <a:prstGeom prst="rect">
            <a:avLst/>
          </a:prstGeom>
          <a:noFill/>
        </p:spPr>
        <p:txBody>
          <a:bodyPr wrap="square">
            <a:spAutoFit/>
          </a:bodyPr>
          <a:lstStyle/>
          <a:p>
            <a:pPr algn="just" rtl="0">
              <a:buNone/>
            </a:pPr>
            <a:r>
              <a:rPr lang="fr-FR" sz="1800" b="1" dirty="0">
                <a:solidFill>
                  <a:srgbClr val="000000"/>
                </a:solidFill>
                <a:effectLst/>
                <a:latin typeface="Times New Roman" panose="02020603050405020304" pitchFamily="18" charset="0"/>
              </a:rPr>
              <a:t>1917</a:t>
            </a:r>
            <a:r>
              <a:rPr lang="fr-FR" sz="1800" b="0" dirty="0">
                <a:solidFill>
                  <a:srgbClr val="000000"/>
                </a:solidFill>
                <a:effectLst/>
                <a:latin typeface="Times New Roman" panose="02020603050405020304" pitchFamily="18" charset="0"/>
              </a:rPr>
              <a:t> : retour, convalescence</a:t>
            </a:r>
          </a:p>
        </p:txBody>
      </p:sp>
      <p:sp>
        <p:nvSpPr>
          <p:cNvPr id="6" name="ZoneTexte 5">
            <a:extLst>
              <a:ext uri="{FF2B5EF4-FFF2-40B4-BE49-F238E27FC236}">
                <a16:creationId xmlns:a16="http://schemas.microsoft.com/office/drawing/2014/main" id="{059E7CBC-8544-E4EF-B205-C4DEA7DA2C19}"/>
              </a:ext>
            </a:extLst>
          </p:cNvPr>
          <p:cNvSpPr txBox="1"/>
          <p:nvPr/>
        </p:nvSpPr>
        <p:spPr>
          <a:xfrm>
            <a:off x="902368" y="1848596"/>
            <a:ext cx="5113421" cy="369332"/>
          </a:xfrm>
          <a:prstGeom prst="rect">
            <a:avLst/>
          </a:prstGeom>
          <a:noFill/>
        </p:spPr>
        <p:txBody>
          <a:bodyPr wrap="square">
            <a:spAutoFit/>
          </a:bodyPr>
          <a:lstStyle/>
          <a:p>
            <a:pPr algn="just" rtl="0">
              <a:buNone/>
            </a:pPr>
            <a:r>
              <a:rPr lang="fr-FR" sz="1800" b="0" dirty="0">
                <a:solidFill>
                  <a:srgbClr val="00B0F0"/>
                </a:solidFill>
                <a:effectLst/>
                <a:latin typeface="Times New Roman" panose="02020603050405020304" pitchFamily="18" charset="0"/>
              </a:rPr>
              <a:t>naissance du 1</a:t>
            </a:r>
            <a:r>
              <a:rPr lang="fr-FR" sz="1800" b="0" baseline="30000" dirty="0">
                <a:solidFill>
                  <a:srgbClr val="00B0F0"/>
                </a:solidFill>
                <a:effectLst/>
                <a:latin typeface="Times New Roman" panose="02020603050405020304" pitchFamily="18" charset="0"/>
              </a:rPr>
              <a:t>er</a:t>
            </a:r>
            <a:r>
              <a:rPr lang="fr-FR" sz="1800" b="0" dirty="0">
                <a:solidFill>
                  <a:srgbClr val="00B0F0"/>
                </a:solidFill>
                <a:effectLst/>
                <a:latin typeface="Times New Roman" panose="02020603050405020304" pitchFamily="18" charset="0"/>
              </a:rPr>
              <a:t> fils : </a:t>
            </a:r>
            <a:r>
              <a:rPr lang="fr-FR" sz="1800" b="1" dirty="0">
                <a:solidFill>
                  <a:srgbClr val="00B0F0"/>
                </a:solidFill>
                <a:effectLst/>
                <a:latin typeface="Times New Roman" panose="02020603050405020304" pitchFamily="18" charset="0"/>
              </a:rPr>
              <a:t>John Francis Reuel</a:t>
            </a:r>
            <a:endParaRPr lang="fr-FR" sz="1800" b="0" dirty="0">
              <a:solidFill>
                <a:srgbClr val="00B0F0"/>
              </a:solidFill>
              <a:effectLst/>
              <a:latin typeface="Times New Roman" panose="02020603050405020304" pitchFamily="18" charset="0"/>
            </a:endParaRPr>
          </a:p>
        </p:txBody>
      </p:sp>
      <p:pic>
        <p:nvPicPr>
          <p:cNvPr id="8" name="Image 7">
            <a:extLst>
              <a:ext uri="{FF2B5EF4-FFF2-40B4-BE49-F238E27FC236}">
                <a16:creationId xmlns:a16="http://schemas.microsoft.com/office/drawing/2014/main" id="{14473859-A024-A404-22E6-136335B9ED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3617" y="914399"/>
            <a:ext cx="4457347" cy="5730875"/>
          </a:xfrm>
          <a:prstGeom prst="rect">
            <a:avLst/>
          </a:prstGeom>
        </p:spPr>
      </p:pic>
      <p:sp>
        <p:nvSpPr>
          <p:cNvPr id="10" name="ZoneTexte 9">
            <a:extLst>
              <a:ext uri="{FF2B5EF4-FFF2-40B4-BE49-F238E27FC236}">
                <a16:creationId xmlns:a16="http://schemas.microsoft.com/office/drawing/2014/main" id="{7994AF33-03EB-66AD-3E2D-84E78EEA7B3B}"/>
              </a:ext>
            </a:extLst>
          </p:cNvPr>
          <p:cNvSpPr txBox="1"/>
          <p:nvPr/>
        </p:nvSpPr>
        <p:spPr>
          <a:xfrm>
            <a:off x="295978" y="2746227"/>
            <a:ext cx="5346832" cy="369332"/>
          </a:xfrm>
          <a:prstGeom prst="rect">
            <a:avLst/>
          </a:prstGeom>
          <a:noFill/>
        </p:spPr>
        <p:txBody>
          <a:bodyPr wrap="square">
            <a:spAutoFit/>
          </a:bodyPr>
          <a:lstStyle/>
          <a:p>
            <a:pPr algn="just" rtl="0">
              <a:buNone/>
            </a:pPr>
            <a:r>
              <a:rPr lang="fr-FR" sz="1800" b="1" dirty="0">
                <a:solidFill>
                  <a:srgbClr val="000000"/>
                </a:solidFill>
                <a:effectLst/>
                <a:latin typeface="Times New Roman" panose="02020603050405020304" pitchFamily="18" charset="0"/>
              </a:rPr>
              <a:t>1920</a:t>
            </a:r>
            <a:r>
              <a:rPr lang="fr-FR" sz="1800" b="0" dirty="0">
                <a:solidFill>
                  <a:srgbClr val="000000"/>
                </a:solidFill>
                <a:effectLst/>
                <a:latin typeface="Times New Roman" panose="02020603050405020304" pitchFamily="18" charset="0"/>
              </a:rPr>
              <a:t> : </a:t>
            </a:r>
            <a:r>
              <a:rPr lang="fr-FR" sz="1800" b="0" dirty="0">
                <a:solidFill>
                  <a:srgbClr val="C00000"/>
                </a:solidFill>
                <a:effectLst/>
                <a:latin typeface="Times New Roman" panose="02020603050405020304" pitchFamily="18" charset="0"/>
              </a:rPr>
              <a:t>poste de lecteur à l'Université de </a:t>
            </a:r>
            <a:r>
              <a:rPr lang="fr-FR" sz="1800" b="1" dirty="0">
                <a:solidFill>
                  <a:srgbClr val="C00000"/>
                </a:solidFill>
                <a:effectLst/>
                <a:latin typeface="Times New Roman" panose="02020603050405020304" pitchFamily="18" charset="0"/>
              </a:rPr>
              <a:t>Leeds</a:t>
            </a:r>
            <a:endParaRPr lang="fr-FR" sz="1800" b="0" dirty="0">
              <a:solidFill>
                <a:srgbClr val="C00000"/>
              </a:solidFill>
              <a:effectLst/>
              <a:latin typeface="Times New Roman" panose="02020603050405020304" pitchFamily="18" charset="0"/>
            </a:endParaRPr>
          </a:p>
        </p:txBody>
      </p:sp>
      <p:sp>
        <p:nvSpPr>
          <p:cNvPr id="12" name="ZoneTexte 11">
            <a:extLst>
              <a:ext uri="{FF2B5EF4-FFF2-40B4-BE49-F238E27FC236}">
                <a16:creationId xmlns:a16="http://schemas.microsoft.com/office/drawing/2014/main" id="{6F3E9BE3-9F95-BD6D-5C50-A517D5BF0B1A}"/>
              </a:ext>
            </a:extLst>
          </p:cNvPr>
          <p:cNvSpPr txBox="1"/>
          <p:nvPr/>
        </p:nvSpPr>
        <p:spPr>
          <a:xfrm>
            <a:off x="902368" y="3154679"/>
            <a:ext cx="5346832" cy="369332"/>
          </a:xfrm>
          <a:prstGeom prst="rect">
            <a:avLst/>
          </a:prstGeom>
          <a:noFill/>
        </p:spPr>
        <p:txBody>
          <a:bodyPr wrap="square">
            <a:spAutoFit/>
          </a:bodyPr>
          <a:lstStyle/>
          <a:p>
            <a:pPr algn="just" rtl="0">
              <a:buNone/>
            </a:pPr>
            <a:r>
              <a:rPr lang="fr-FR" sz="1800" b="0" dirty="0">
                <a:solidFill>
                  <a:srgbClr val="00B0F0"/>
                </a:solidFill>
                <a:effectLst/>
                <a:latin typeface="Times New Roman" panose="02020603050405020304" pitchFamily="18" charset="0"/>
              </a:rPr>
              <a:t>naissance du 2</a:t>
            </a:r>
            <a:r>
              <a:rPr lang="fr-FR" sz="1800" b="0" baseline="30000" dirty="0">
                <a:solidFill>
                  <a:srgbClr val="00B0F0"/>
                </a:solidFill>
                <a:effectLst/>
                <a:latin typeface="Times New Roman" panose="02020603050405020304" pitchFamily="18" charset="0"/>
              </a:rPr>
              <a:t>nd</a:t>
            </a:r>
            <a:r>
              <a:rPr lang="fr-FR" sz="1800" b="0" dirty="0">
                <a:solidFill>
                  <a:srgbClr val="00B0F0"/>
                </a:solidFill>
                <a:effectLst/>
                <a:latin typeface="Times New Roman" panose="02020603050405020304" pitchFamily="18" charset="0"/>
              </a:rPr>
              <a:t> fils : </a:t>
            </a:r>
            <a:r>
              <a:rPr lang="fr-FR" sz="1800" b="1" dirty="0">
                <a:solidFill>
                  <a:srgbClr val="00B0F0"/>
                </a:solidFill>
                <a:effectLst/>
                <a:latin typeface="Times New Roman" panose="02020603050405020304" pitchFamily="18" charset="0"/>
              </a:rPr>
              <a:t>Michael Hilary Reuel</a:t>
            </a:r>
          </a:p>
        </p:txBody>
      </p:sp>
      <p:sp>
        <p:nvSpPr>
          <p:cNvPr id="15" name="ZoneTexte 14">
            <a:extLst>
              <a:ext uri="{FF2B5EF4-FFF2-40B4-BE49-F238E27FC236}">
                <a16:creationId xmlns:a16="http://schemas.microsoft.com/office/drawing/2014/main" id="{85E75F9F-9C5B-3496-BE10-D0B08B53A2DB}"/>
              </a:ext>
            </a:extLst>
          </p:cNvPr>
          <p:cNvSpPr txBox="1"/>
          <p:nvPr/>
        </p:nvSpPr>
        <p:spPr>
          <a:xfrm>
            <a:off x="295978" y="4172157"/>
            <a:ext cx="5346832" cy="369332"/>
          </a:xfrm>
          <a:prstGeom prst="rect">
            <a:avLst/>
          </a:prstGeom>
          <a:noFill/>
        </p:spPr>
        <p:txBody>
          <a:bodyPr wrap="square">
            <a:spAutoFit/>
          </a:bodyPr>
          <a:lstStyle/>
          <a:p>
            <a:pPr algn="just" rtl="0">
              <a:buNone/>
            </a:pPr>
            <a:r>
              <a:rPr lang="fr-FR" sz="1800" b="1" dirty="0">
                <a:solidFill>
                  <a:srgbClr val="000000"/>
                </a:solidFill>
                <a:effectLst/>
                <a:latin typeface="Times New Roman" panose="02020603050405020304" pitchFamily="18" charset="0"/>
              </a:rPr>
              <a:t>1924</a:t>
            </a:r>
            <a:r>
              <a:rPr lang="fr-FR" sz="1800" b="0" dirty="0">
                <a:solidFill>
                  <a:srgbClr val="000000"/>
                </a:solidFill>
                <a:effectLst/>
                <a:latin typeface="Times New Roman" panose="02020603050405020304" pitchFamily="18" charset="0"/>
              </a:rPr>
              <a:t> : </a:t>
            </a:r>
            <a:r>
              <a:rPr lang="fr-FR" sz="1800" b="0" dirty="0">
                <a:solidFill>
                  <a:srgbClr val="00B0F0"/>
                </a:solidFill>
                <a:effectLst/>
                <a:latin typeface="Times New Roman" panose="02020603050405020304" pitchFamily="18" charset="0"/>
              </a:rPr>
              <a:t>naissance du 3</a:t>
            </a:r>
            <a:r>
              <a:rPr lang="fr-FR" sz="1800" b="0" baseline="30000" dirty="0">
                <a:solidFill>
                  <a:srgbClr val="00B0F0"/>
                </a:solidFill>
                <a:effectLst/>
                <a:latin typeface="Times New Roman" panose="02020603050405020304" pitchFamily="18" charset="0"/>
              </a:rPr>
              <a:t>ème</a:t>
            </a:r>
            <a:r>
              <a:rPr lang="fr-FR" sz="1800" b="0" dirty="0">
                <a:solidFill>
                  <a:srgbClr val="00B0F0"/>
                </a:solidFill>
                <a:effectLst/>
                <a:latin typeface="Times New Roman" panose="02020603050405020304" pitchFamily="18" charset="0"/>
              </a:rPr>
              <a:t> fils : </a:t>
            </a:r>
            <a:r>
              <a:rPr lang="fr-FR" sz="1800" b="1" dirty="0">
                <a:solidFill>
                  <a:srgbClr val="00B0F0"/>
                </a:solidFill>
                <a:effectLst/>
                <a:latin typeface="Times New Roman" panose="02020603050405020304" pitchFamily="18" charset="0"/>
              </a:rPr>
              <a:t>Christopher John Reuel</a:t>
            </a:r>
          </a:p>
        </p:txBody>
      </p:sp>
      <p:sp>
        <p:nvSpPr>
          <p:cNvPr id="17" name="ZoneTexte 16">
            <a:extLst>
              <a:ext uri="{FF2B5EF4-FFF2-40B4-BE49-F238E27FC236}">
                <a16:creationId xmlns:a16="http://schemas.microsoft.com/office/drawing/2014/main" id="{17FEC12E-D6E7-F6FA-4825-7993691EB0E2}"/>
              </a:ext>
            </a:extLst>
          </p:cNvPr>
          <p:cNvSpPr txBox="1"/>
          <p:nvPr/>
        </p:nvSpPr>
        <p:spPr>
          <a:xfrm>
            <a:off x="295978" y="4803704"/>
            <a:ext cx="5346832" cy="369332"/>
          </a:xfrm>
          <a:prstGeom prst="rect">
            <a:avLst/>
          </a:prstGeom>
          <a:noFill/>
        </p:spPr>
        <p:txBody>
          <a:bodyPr wrap="square">
            <a:spAutoFit/>
          </a:bodyPr>
          <a:lstStyle/>
          <a:p>
            <a:pPr algn="just" rtl="0">
              <a:buNone/>
            </a:pPr>
            <a:r>
              <a:rPr lang="fr-FR" sz="1800" b="1" dirty="0">
                <a:solidFill>
                  <a:srgbClr val="000000"/>
                </a:solidFill>
                <a:effectLst/>
                <a:latin typeface="Times New Roman" panose="02020603050405020304" pitchFamily="18" charset="0"/>
              </a:rPr>
              <a:t>1925</a:t>
            </a:r>
            <a:r>
              <a:rPr lang="fr-FR" sz="1800" b="0" dirty="0">
                <a:solidFill>
                  <a:srgbClr val="000000"/>
                </a:solidFill>
                <a:effectLst/>
                <a:latin typeface="Times New Roman" panose="02020603050405020304" pitchFamily="18" charset="0"/>
              </a:rPr>
              <a:t> : </a:t>
            </a:r>
            <a:r>
              <a:rPr lang="fr-FR" sz="1800" b="0" dirty="0">
                <a:solidFill>
                  <a:srgbClr val="C00000"/>
                </a:solidFill>
                <a:effectLst/>
                <a:latin typeface="Times New Roman" panose="02020603050405020304" pitchFamily="18" charset="0"/>
              </a:rPr>
              <a:t>professeur d'anglo-saxon à </a:t>
            </a:r>
            <a:r>
              <a:rPr lang="fr-FR" sz="1800" b="1" dirty="0">
                <a:solidFill>
                  <a:srgbClr val="C00000"/>
                </a:solidFill>
                <a:effectLst/>
                <a:latin typeface="Times New Roman" panose="02020603050405020304" pitchFamily="18" charset="0"/>
              </a:rPr>
              <a:t>Oxford</a:t>
            </a:r>
            <a:endParaRPr lang="fr-FR" sz="1800" b="0" dirty="0">
              <a:solidFill>
                <a:srgbClr val="C00000"/>
              </a:solidFill>
              <a:effectLst/>
              <a:latin typeface="Times New Roman" panose="02020603050405020304" pitchFamily="18" charset="0"/>
            </a:endParaRPr>
          </a:p>
        </p:txBody>
      </p:sp>
      <p:sp>
        <p:nvSpPr>
          <p:cNvPr id="19" name="ZoneTexte 18">
            <a:extLst>
              <a:ext uri="{FF2B5EF4-FFF2-40B4-BE49-F238E27FC236}">
                <a16:creationId xmlns:a16="http://schemas.microsoft.com/office/drawing/2014/main" id="{9EFF3B52-8F72-C66D-EAD6-8AEC306CC2E0}"/>
              </a:ext>
            </a:extLst>
          </p:cNvPr>
          <p:cNvSpPr txBox="1"/>
          <p:nvPr/>
        </p:nvSpPr>
        <p:spPr>
          <a:xfrm>
            <a:off x="2317283" y="5332003"/>
            <a:ext cx="1157438" cy="369332"/>
          </a:xfrm>
          <a:prstGeom prst="rect">
            <a:avLst/>
          </a:prstGeom>
          <a:noFill/>
        </p:spPr>
        <p:txBody>
          <a:bodyPr wrap="square">
            <a:spAutoFit/>
          </a:bodyPr>
          <a:lstStyle/>
          <a:p>
            <a:pPr algn="just" rtl="0">
              <a:buNone/>
            </a:pPr>
            <a:r>
              <a:rPr lang="fr-FR" sz="1800" b="1" i="1" dirty="0" err="1">
                <a:solidFill>
                  <a:srgbClr val="000000"/>
                </a:solidFill>
                <a:effectLst/>
                <a:latin typeface="Times New Roman" panose="02020603050405020304" pitchFamily="18" charset="0"/>
              </a:rPr>
              <a:t>Inklings</a:t>
            </a:r>
            <a:endParaRPr lang="fr-FR" sz="1800" b="1" i="1" dirty="0">
              <a:solidFill>
                <a:srgbClr val="000000"/>
              </a:solidFill>
              <a:effectLst/>
              <a:latin typeface="Times New Roman" panose="02020603050405020304" pitchFamily="18" charset="0"/>
            </a:endParaRPr>
          </a:p>
        </p:txBody>
      </p:sp>
      <p:sp>
        <p:nvSpPr>
          <p:cNvPr id="21" name="ZoneTexte 20">
            <a:extLst>
              <a:ext uri="{FF2B5EF4-FFF2-40B4-BE49-F238E27FC236}">
                <a16:creationId xmlns:a16="http://schemas.microsoft.com/office/drawing/2014/main" id="{DE3D2629-627F-588F-C45E-5DEC53B8F85B}"/>
              </a:ext>
            </a:extLst>
          </p:cNvPr>
          <p:cNvSpPr txBox="1"/>
          <p:nvPr/>
        </p:nvSpPr>
        <p:spPr>
          <a:xfrm>
            <a:off x="295978" y="5989941"/>
            <a:ext cx="5498430" cy="369332"/>
          </a:xfrm>
          <a:prstGeom prst="rect">
            <a:avLst/>
          </a:prstGeom>
          <a:noFill/>
        </p:spPr>
        <p:txBody>
          <a:bodyPr wrap="square">
            <a:spAutoFit/>
          </a:bodyPr>
          <a:lstStyle/>
          <a:p>
            <a:pPr algn="just" rtl="0">
              <a:buNone/>
            </a:pPr>
            <a:r>
              <a:rPr lang="fr-FR" sz="1800" b="1" dirty="0">
                <a:solidFill>
                  <a:srgbClr val="000000"/>
                </a:solidFill>
                <a:effectLst/>
                <a:latin typeface="Times New Roman" panose="02020603050405020304" pitchFamily="18" charset="0"/>
              </a:rPr>
              <a:t>1929</a:t>
            </a:r>
            <a:r>
              <a:rPr lang="fr-FR" sz="1800" b="0" dirty="0">
                <a:solidFill>
                  <a:srgbClr val="000000"/>
                </a:solidFill>
                <a:effectLst/>
                <a:latin typeface="Times New Roman" panose="02020603050405020304" pitchFamily="18" charset="0"/>
              </a:rPr>
              <a:t> : </a:t>
            </a:r>
            <a:r>
              <a:rPr lang="fr-FR" sz="1800" b="0" dirty="0">
                <a:solidFill>
                  <a:srgbClr val="00B0F0"/>
                </a:solidFill>
                <a:effectLst/>
                <a:latin typeface="Times New Roman" panose="02020603050405020304" pitchFamily="18" charset="0"/>
              </a:rPr>
              <a:t>naissance de la fille : </a:t>
            </a:r>
            <a:r>
              <a:rPr lang="fr-FR" sz="1800" b="1" dirty="0">
                <a:solidFill>
                  <a:srgbClr val="00B0F0"/>
                </a:solidFill>
                <a:effectLst/>
                <a:latin typeface="Times New Roman" panose="02020603050405020304" pitchFamily="18" charset="0"/>
              </a:rPr>
              <a:t>Priscilla Mary Anne Reuel</a:t>
            </a:r>
          </a:p>
        </p:txBody>
      </p:sp>
    </p:spTree>
    <p:extLst>
      <p:ext uri="{BB962C8B-B14F-4D97-AF65-F5344CB8AC3E}">
        <p14:creationId xmlns:p14="http://schemas.microsoft.com/office/powerpoint/2010/main" val="853037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10" grpId="0"/>
      <p:bldP spid="12" grpId="0"/>
      <p:bldP spid="15" grpId="0"/>
      <p:bldP spid="17" grpId="0"/>
      <p:bldP spid="19"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59000">
              <a:srgbClr val="FFFF99">
                <a:lumMod val="90000"/>
                <a:lumOff val="10000"/>
              </a:srgbClr>
            </a:gs>
            <a:gs pos="0">
              <a:schemeClr val="accent4">
                <a:lumMod val="60000"/>
                <a:lumOff val="40000"/>
              </a:schemeClr>
            </a:gs>
            <a:gs pos="100000">
              <a:schemeClr val="accent6">
                <a:lumMod val="60000"/>
                <a:lumOff val="40000"/>
              </a:schemeClr>
            </a:gs>
          </a:gsLst>
          <a:path path="circle">
            <a:fillToRect l="100000" t="100000"/>
          </a:path>
        </a:gradFill>
        <a:effectLst/>
      </p:bgPr>
    </p:bg>
    <p:spTree>
      <p:nvGrpSpPr>
        <p:cNvPr id="1" name="">
          <a:extLst>
            <a:ext uri="{FF2B5EF4-FFF2-40B4-BE49-F238E27FC236}">
              <a16:creationId xmlns:a16="http://schemas.microsoft.com/office/drawing/2014/main" id="{34E253B3-BF4F-2A81-E32B-5053C0BDD07E}"/>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7363C83C-9E43-2D47-187F-70CAC2D593D6}"/>
              </a:ext>
            </a:extLst>
          </p:cNvPr>
          <p:cNvSpPr txBox="1"/>
          <p:nvPr/>
        </p:nvSpPr>
        <p:spPr>
          <a:xfrm>
            <a:off x="5773305" y="1933834"/>
            <a:ext cx="4141268" cy="646331"/>
          </a:xfrm>
          <a:prstGeom prst="rect">
            <a:avLst/>
          </a:prstGeom>
          <a:noFill/>
        </p:spPr>
        <p:txBody>
          <a:bodyPr wrap="square">
            <a:spAutoFit/>
          </a:bodyPr>
          <a:lstStyle/>
          <a:p>
            <a:pPr algn="just" rtl="0">
              <a:buNone/>
            </a:pPr>
            <a:r>
              <a:rPr lang="fr-FR" sz="1800" b="1" dirty="0">
                <a:solidFill>
                  <a:srgbClr val="000000"/>
                </a:solidFill>
                <a:effectLst/>
                <a:latin typeface="Times New Roman" panose="02020603050405020304" pitchFamily="18" charset="0"/>
              </a:rPr>
              <a:t>1937</a:t>
            </a:r>
            <a:r>
              <a:rPr lang="fr-FR" sz="1800" b="0" dirty="0">
                <a:solidFill>
                  <a:srgbClr val="000000"/>
                </a:solidFill>
                <a:effectLst/>
                <a:latin typeface="Times New Roman" panose="02020603050405020304" pitchFamily="18" charset="0"/>
              </a:rPr>
              <a:t> : </a:t>
            </a:r>
            <a:r>
              <a:rPr lang="fr-FR" sz="1800" b="0" i="1" dirty="0">
                <a:solidFill>
                  <a:srgbClr val="000000"/>
                </a:solidFill>
                <a:effectLst/>
                <a:latin typeface="Times New Roman" panose="02020603050405020304" pitchFamily="18" charset="0"/>
              </a:rPr>
              <a:t>The Hobbit </a:t>
            </a:r>
          </a:p>
          <a:p>
            <a:pPr algn="just" rtl="0">
              <a:buNone/>
            </a:pPr>
            <a:r>
              <a:rPr lang="fr-FR" i="1" dirty="0">
                <a:solidFill>
                  <a:srgbClr val="000000"/>
                </a:solidFill>
                <a:latin typeface="Times New Roman" panose="02020603050405020304" pitchFamily="18" charset="0"/>
              </a:rPr>
              <a:t>           </a:t>
            </a:r>
            <a:r>
              <a:rPr lang="fr-FR" sz="1800" b="0" dirty="0">
                <a:solidFill>
                  <a:srgbClr val="000000"/>
                </a:solidFill>
                <a:effectLst/>
                <a:latin typeface="Times New Roman" panose="02020603050405020304" pitchFamily="18" charset="0"/>
              </a:rPr>
              <a:t>Bilbo le hobbit</a:t>
            </a:r>
          </a:p>
        </p:txBody>
      </p:sp>
      <p:sp>
        <p:nvSpPr>
          <p:cNvPr id="5" name="ZoneTexte 4">
            <a:extLst>
              <a:ext uri="{FF2B5EF4-FFF2-40B4-BE49-F238E27FC236}">
                <a16:creationId xmlns:a16="http://schemas.microsoft.com/office/drawing/2014/main" id="{DB49FB11-3AA9-BC05-6056-70F6AF4CCDA5}"/>
              </a:ext>
            </a:extLst>
          </p:cNvPr>
          <p:cNvSpPr txBox="1"/>
          <p:nvPr/>
        </p:nvSpPr>
        <p:spPr>
          <a:xfrm>
            <a:off x="5773305" y="4333179"/>
            <a:ext cx="3958388" cy="646331"/>
          </a:xfrm>
          <a:prstGeom prst="rect">
            <a:avLst/>
          </a:prstGeom>
          <a:noFill/>
        </p:spPr>
        <p:txBody>
          <a:bodyPr wrap="square">
            <a:spAutoFit/>
          </a:bodyPr>
          <a:lstStyle/>
          <a:p>
            <a:pPr algn="just" rtl="0">
              <a:buNone/>
            </a:pPr>
            <a:r>
              <a:rPr lang="fr-FR" sz="1800" b="1" dirty="0">
                <a:solidFill>
                  <a:srgbClr val="000000"/>
                </a:solidFill>
                <a:effectLst/>
                <a:latin typeface="Times New Roman" panose="02020603050405020304" pitchFamily="18" charset="0"/>
              </a:rPr>
              <a:t>1954</a:t>
            </a:r>
            <a:r>
              <a:rPr lang="fr-FR" sz="1800" b="0" dirty="0">
                <a:solidFill>
                  <a:srgbClr val="000000"/>
                </a:solidFill>
                <a:effectLst/>
                <a:latin typeface="Times New Roman" panose="02020603050405020304" pitchFamily="18" charset="0"/>
              </a:rPr>
              <a:t> : </a:t>
            </a:r>
            <a:r>
              <a:rPr lang="fr-FR" sz="1800" b="0" i="1" dirty="0">
                <a:solidFill>
                  <a:srgbClr val="000000"/>
                </a:solidFill>
                <a:effectLst/>
                <a:latin typeface="Times New Roman" panose="02020603050405020304" pitchFamily="18" charset="0"/>
              </a:rPr>
              <a:t>The Lord of the Rings </a:t>
            </a:r>
          </a:p>
          <a:p>
            <a:pPr algn="just" rtl="0">
              <a:buNone/>
            </a:pPr>
            <a:r>
              <a:rPr lang="fr-FR" sz="1800" b="0" i="1" dirty="0">
                <a:solidFill>
                  <a:srgbClr val="000000"/>
                </a:solidFill>
                <a:effectLst/>
                <a:latin typeface="Times New Roman" panose="02020603050405020304" pitchFamily="18" charset="0"/>
              </a:rPr>
              <a:t>           </a:t>
            </a:r>
            <a:r>
              <a:rPr lang="fr-FR" sz="1800" b="0" dirty="0">
                <a:solidFill>
                  <a:srgbClr val="000000"/>
                </a:solidFill>
                <a:effectLst/>
                <a:latin typeface="Times New Roman" panose="02020603050405020304" pitchFamily="18" charset="0"/>
              </a:rPr>
              <a:t>Le Seigneur des Anneaux</a:t>
            </a:r>
          </a:p>
        </p:txBody>
      </p:sp>
      <p:sp>
        <p:nvSpPr>
          <p:cNvPr id="7" name="ZoneTexte 6">
            <a:extLst>
              <a:ext uri="{FF2B5EF4-FFF2-40B4-BE49-F238E27FC236}">
                <a16:creationId xmlns:a16="http://schemas.microsoft.com/office/drawing/2014/main" id="{F8A307A5-2E33-20D8-CE41-A3060E914839}"/>
              </a:ext>
            </a:extLst>
          </p:cNvPr>
          <p:cNvSpPr txBox="1"/>
          <p:nvPr/>
        </p:nvSpPr>
        <p:spPr>
          <a:xfrm>
            <a:off x="5773305" y="5870902"/>
            <a:ext cx="2928486" cy="369332"/>
          </a:xfrm>
          <a:prstGeom prst="rect">
            <a:avLst/>
          </a:prstGeom>
          <a:noFill/>
        </p:spPr>
        <p:txBody>
          <a:bodyPr wrap="square">
            <a:spAutoFit/>
          </a:bodyPr>
          <a:lstStyle/>
          <a:p>
            <a:pPr algn="just" rtl="0">
              <a:buNone/>
            </a:pPr>
            <a:r>
              <a:rPr lang="fr-FR" sz="1800" b="1" dirty="0">
                <a:solidFill>
                  <a:srgbClr val="000000"/>
                </a:solidFill>
                <a:effectLst/>
                <a:latin typeface="Times New Roman" panose="02020603050405020304" pitchFamily="18" charset="0"/>
              </a:rPr>
              <a:t>1959</a:t>
            </a:r>
            <a:r>
              <a:rPr lang="fr-FR" sz="1800" b="0" dirty="0">
                <a:solidFill>
                  <a:srgbClr val="000000"/>
                </a:solidFill>
                <a:effectLst/>
                <a:latin typeface="Times New Roman" panose="02020603050405020304" pitchFamily="18" charset="0"/>
              </a:rPr>
              <a:t> : Retraite universitaire</a:t>
            </a:r>
          </a:p>
        </p:txBody>
      </p:sp>
      <p:pic>
        <p:nvPicPr>
          <p:cNvPr id="11" name="Image 10">
            <a:extLst>
              <a:ext uri="{FF2B5EF4-FFF2-40B4-BE49-F238E27FC236}">
                <a16:creationId xmlns:a16="http://schemas.microsoft.com/office/drawing/2014/main" id="{7172ED36-1738-C1BB-4E2E-7FB7AF66DA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584" y="583840"/>
            <a:ext cx="4533925" cy="6422352"/>
          </a:xfrm>
          <a:prstGeom prst="rect">
            <a:avLst/>
          </a:prstGeom>
        </p:spPr>
      </p:pic>
      <p:sp>
        <p:nvSpPr>
          <p:cNvPr id="13" name="ZoneTexte 12">
            <a:extLst>
              <a:ext uri="{FF2B5EF4-FFF2-40B4-BE49-F238E27FC236}">
                <a16:creationId xmlns:a16="http://schemas.microsoft.com/office/drawing/2014/main" id="{9FCFE868-A460-89F9-F428-ED62D0DF6768}"/>
              </a:ext>
            </a:extLst>
          </p:cNvPr>
          <p:cNvSpPr txBox="1"/>
          <p:nvPr/>
        </p:nvSpPr>
        <p:spPr>
          <a:xfrm>
            <a:off x="5773305" y="1319441"/>
            <a:ext cx="4533924" cy="369332"/>
          </a:xfrm>
          <a:prstGeom prst="rect">
            <a:avLst/>
          </a:prstGeom>
          <a:noFill/>
        </p:spPr>
        <p:txBody>
          <a:bodyPr wrap="square">
            <a:spAutoFit/>
          </a:bodyPr>
          <a:lstStyle/>
          <a:p>
            <a:pPr algn="just" rtl="0">
              <a:buNone/>
            </a:pPr>
            <a:r>
              <a:rPr lang="fr-FR" sz="1800" b="1" dirty="0">
                <a:solidFill>
                  <a:srgbClr val="000000"/>
                </a:solidFill>
                <a:effectLst/>
                <a:latin typeface="Times New Roman" panose="02020603050405020304" pitchFamily="18" charset="0"/>
              </a:rPr>
              <a:t>1936 </a:t>
            </a:r>
            <a:r>
              <a:rPr lang="fr-FR" sz="1800" b="0" dirty="0">
                <a:solidFill>
                  <a:srgbClr val="000000"/>
                </a:solidFill>
                <a:effectLst/>
                <a:latin typeface="Times New Roman" panose="02020603050405020304" pitchFamily="18" charset="0"/>
              </a:rPr>
              <a:t>: </a:t>
            </a:r>
            <a:r>
              <a:rPr lang="fr-FR" sz="1800" b="0" i="1" dirty="0">
                <a:solidFill>
                  <a:srgbClr val="000000"/>
                </a:solidFill>
                <a:effectLst/>
                <a:latin typeface="Times New Roman" panose="02020603050405020304" pitchFamily="18" charset="0"/>
              </a:rPr>
              <a:t>Beowulf : The Monsters and the </a:t>
            </a:r>
            <a:r>
              <a:rPr lang="fr-FR" sz="1800" b="0" i="1" dirty="0" err="1">
                <a:solidFill>
                  <a:srgbClr val="000000"/>
                </a:solidFill>
                <a:effectLst/>
                <a:latin typeface="Times New Roman" panose="02020603050405020304" pitchFamily="18" charset="0"/>
              </a:rPr>
              <a:t>Critics</a:t>
            </a:r>
            <a:endParaRPr lang="fr-FR" sz="1800" b="0" i="1" dirty="0">
              <a:solidFill>
                <a:srgbClr val="000000"/>
              </a:solidFill>
              <a:effectLst/>
              <a:latin typeface="Times New Roman" panose="02020603050405020304" pitchFamily="18" charset="0"/>
            </a:endParaRPr>
          </a:p>
        </p:txBody>
      </p:sp>
      <p:sp>
        <p:nvSpPr>
          <p:cNvPr id="8" name="ZoneTexte 7">
            <a:extLst>
              <a:ext uri="{FF2B5EF4-FFF2-40B4-BE49-F238E27FC236}">
                <a16:creationId xmlns:a16="http://schemas.microsoft.com/office/drawing/2014/main" id="{DA0A73BC-B2E5-C8D8-037C-CB09EA381943}"/>
              </a:ext>
            </a:extLst>
          </p:cNvPr>
          <p:cNvSpPr txBox="1"/>
          <p:nvPr/>
        </p:nvSpPr>
        <p:spPr>
          <a:xfrm>
            <a:off x="5773305" y="2825226"/>
            <a:ext cx="4718232" cy="369332"/>
          </a:xfrm>
          <a:prstGeom prst="rect">
            <a:avLst/>
          </a:prstGeom>
          <a:noFill/>
        </p:spPr>
        <p:txBody>
          <a:bodyPr wrap="square">
            <a:spAutoFit/>
          </a:bodyPr>
          <a:lstStyle/>
          <a:p>
            <a:pPr algn="just" rtl="0">
              <a:buNone/>
            </a:pPr>
            <a:r>
              <a:rPr lang="fr-FR" sz="1800" b="1" dirty="0">
                <a:solidFill>
                  <a:srgbClr val="000000"/>
                </a:solidFill>
                <a:effectLst/>
                <a:latin typeface="Times New Roman" panose="02020603050405020304" pitchFamily="18" charset="0"/>
              </a:rPr>
              <a:t>1939/1943</a:t>
            </a:r>
            <a:r>
              <a:rPr lang="fr-FR" sz="1800" b="0" dirty="0">
                <a:solidFill>
                  <a:srgbClr val="000000"/>
                </a:solidFill>
                <a:effectLst/>
                <a:latin typeface="Times New Roman" panose="02020603050405020304" pitchFamily="18" charset="0"/>
              </a:rPr>
              <a:t> : </a:t>
            </a:r>
            <a:r>
              <a:rPr lang="fr-FR" sz="1800" b="0" i="1" dirty="0">
                <a:solidFill>
                  <a:srgbClr val="000000"/>
                </a:solidFill>
                <a:effectLst/>
                <a:latin typeface="Times New Roman" panose="02020603050405020304" pitchFamily="18" charset="0"/>
              </a:rPr>
              <a:t>On Fairy-Stories </a:t>
            </a:r>
            <a:r>
              <a:rPr lang="fr-FR" sz="1800" b="0" dirty="0">
                <a:solidFill>
                  <a:srgbClr val="000000"/>
                </a:solidFill>
                <a:effectLst/>
                <a:latin typeface="Times New Roman" panose="02020603050405020304" pitchFamily="18" charset="0"/>
              </a:rPr>
              <a:t>- Du conte de fées</a:t>
            </a:r>
          </a:p>
        </p:txBody>
      </p:sp>
    </p:spTree>
    <p:extLst>
      <p:ext uri="{BB962C8B-B14F-4D97-AF65-F5344CB8AC3E}">
        <p14:creationId xmlns:p14="http://schemas.microsoft.com/office/powerpoint/2010/main" val="3390026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59000">
              <a:srgbClr val="FFFF99">
                <a:lumMod val="90000"/>
                <a:lumOff val="10000"/>
              </a:srgbClr>
            </a:gs>
            <a:gs pos="0">
              <a:schemeClr val="accent4">
                <a:lumMod val="60000"/>
                <a:lumOff val="40000"/>
              </a:schemeClr>
            </a:gs>
            <a:gs pos="100000">
              <a:schemeClr val="accent6">
                <a:lumMod val="60000"/>
                <a:lumOff val="40000"/>
              </a:schemeClr>
            </a:gs>
          </a:gsLst>
          <a:path path="circle">
            <a:fillToRect l="100000" t="100000"/>
          </a:path>
        </a:gradFill>
        <a:effectLst/>
      </p:bgPr>
    </p:bg>
    <p:spTree>
      <p:nvGrpSpPr>
        <p:cNvPr id="1" name="">
          <a:extLst>
            <a:ext uri="{FF2B5EF4-FFF2-40B4-BE49-F238E27FC236}">
              <a16:creationId xmlns:a16="http://schemas.microsoft.com/office/drawing/2014/main" id="{4B7D9EE4-3225-540B-13B4-0A3A9A96559C}"/>
            </a:ext>
          </a:extLst>
        </p:cNvPr>
        <p:cNvGrpSpPr/>
        <p:nvPr/>
      </p:nvGrpSpPr>
      <p:grpSpPr>
        <a:xfrm>
          <a:off x="0" y="0"/>
          <a:ext cx="0" cy="0"/>
          <a:chOff x="0" y="0"/>
          <a:chExt cx="0" cy="0"/>
        </a:xfrm>
      </p:grpSpPr>
      <p:sp>
        <p:nvSpPr>
          <p:cNvPr id="9" name="ZoneTexte 8">
            <a:extLst>
              <a:ext uri="{FF2B5EF4-FFF2-40B4-BE49-F238E27FC236}">
                <a16:creationId xmlns:a16="http://schemas.microsoft.com/office/drawing/2014/main" id="{4D985ADC-8E19-66F3-5A0C-43989DF9D50D}"/>
              </a:ext>
            </a:extLst>
          </p:cNvPr>
          <p:cNvSpPr txBox="1"/>
          <p:nvPr/>
        </p:nvSpPr>
        <p:spPr>
          <a:xfrm>
            <a:off x="739137" y="5726314"/>
            <a:ext cx="4284170" cy="923330"/>
          </a:xfrm>
          <a:prstGeom prst="rect">
            <a:avLst/>
          </a:prstGeom>
          <a:noFill/>
        </p:spPr>
        <p:txBody>
          <a:bodyPr wrap="square">
            <a:spAutoFit/>
          </a:bodyPr>
          <a:lstStyle/>
          <a:p>
            <a:pPr algn="ctr" rtl="0">
              <a:buNone/>
            </a:pPr>
            <a:r>
              <a:rPr lang="fr-FR" sz="1800" b="0" dirty="0">
                <a:solidFill>
                  <a:srgbClr val="000000"/>
                </a:solidFill>
                <a:effectLst/>
                <a:latin typeface="Times New Roman" panose="02020603050405020304" pitchFamily="18" charset="0"/>
              </a:rPr>
              <a:t>Edith meurt le 29 novembre 1971</a:t>
            </a:r>
          </a:p>
          <a:p>
            <a:pPr algn="ctr" rtl="0">
              <a:buNone/>
            </a:pPr>
            <a:endParaRPr lang="fr-FR" sz="1800" b="0" dirty="0">
              <a:solidFill>
                <a:srgbClr val="000000"/>
              </a:solidFill>
              <a:effectLst/>
              <a:latin typeface="Times New Roman" panose="02020603050405020304" pitchFamily="18" charset="0"/>
            </a:endParaRPr>
          </a:p>
          <a:p>
            <a:pPr algn="ctr" rtl="0">
              <a:buNone/>
            </a:pPr>
            <a:r>
              <a:rPr lang="fr-FR" sz="1800" b="0" dirty="0">
                <a:solidFill>
                  <a:srgbClr val="000000"/>
                </a:solidFill>
                <a:effectLst/>
                <a:latin typeface="Times New Roman" panose="02020603050405020304" pitchFamily="18" charset="0"/>
              </a:rPr>
              <a:t>Ronald meurt le 2 septembre 1973</a:t>
            </a:r>
          </a:p>
        </p:txBody>
      </p:sp>
      <p:pic>
        <p:nvPicPr>
          <p:cNvPr id="3" name="Image 2">
            <a:extLst>
              <a:ext uri="{FF2B5EF4-FFF2-40B4-BE49-F238E27FC236}">
                <a16:creationId xmlns:a16="http://schemas.microsoft.com/office/drawing/2014/main" id="{64BCB479-F375-434F-FB52-5FAB92F136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933" y="625642"/>
            <a:ext cx="5414579" cy="4408370"/>
          </a:xfrm>
          <a:prstGeom prst="rect">
            <a:avLst/>
          </a:prstGeom>
        </p:spPr>
      </p:pic>
      <p:pic>
        <p:nvPicPr>
          <p:cNvPr id="5" name="Image 4">
            <a:extLst>
              <a:ext uri="{FF2B5EF4-FFF2-40B4-BE49-F238E27FC236}">
                <a16:creationId xmlns:a16="http://schemas.microsoft.com/office/drawing/2014/main" id="{16399EB8-4ECB-0FDD-15BC-9BFE4B9CE5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2783" y="625642"/>
            <a:ext cx="4685097" cy="6246796"/>
          </a:xfrm>
          <a:prstGeom prst="rect">
            <a:avLst/>
          </a:prstGeom>
        </p:spPr>
      </p:pic>
    </p:spTree>
    <p:extLst>
      <p:ext uri="{BB962C8B-B14F-4D97-AF65-F5344CB8AC3E}">
        <p14:creationId xmlns:p14="http://schemas.microsoft.com/office/powerpoint/2010/main" val="10869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theme/theme1.xml><?xml version="1.0" encoding="utf-8"?>
<a:theme xmlns:a="http://schemas.openxmlformats.org/drawingml/2006/main" name="Standar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6840</TotalTime>
  <Words>1592</Words>
  <Application>Microsoft Office PowerPoint</Application>
  <PresentationFormat>Personnalisé</PresentationFormat>
  <Paragraphs>188</Paragraphs>
  <Slides>21</Slides>
  <Notes>21</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21</vt:i4>
      </vt:variant>
    </vt:vector>
  </HeadingPairs>
  <TitlesOfParts>
    <vt:vector size="29" baseType="lpstr">
      <vt:lpstr>Arial</vt:lpstr>
      <vt:lpstr>Arial Rounded MT Bold</vt:lpstr>
      <vt:lpstr>Calibri</vt:lpstr>
      <vt:lpstr>Liberation Sans</vt:lpstr>
      <vt:lpstr>Liberation Serif</vt:lpstr>
      <vt:lpstr>Times New Roman</vt:lpstr>
      <vt:lpstr>Times New Roman, serif</vt:lpstr>
      <vt:lpstr>Standard</vt:lpstr>
      <vt:lpstr>Présentation PowerPoint</vt:lpstr>
      <vt:lpstr>Soirées autour de la Foi Vendredi 15 mai 2026</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Père Jean-Sébastien LAVENS</dc:creator>
  <cp:lastModifiedBy>Père Jean-Sébastien LAVENS</cp:lastModifiedBy>
  <cp:revision>138</cp:revision>
  <cp:lastPrinted>2025-01-11T07:23:03Z</cp:lastPrinted>
  <dcterms:created xsi:type="dcterms:W3CDTF">2024-10-09T17:02:15Z</dcterms:created>
  <dcterms:modified xsi:type="dcterms:W3CDTF">2026-05-17T07:02:05Z</dcterms:modified>
</cp:coreProperties>
</file>